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4"/>
  </p:sldMasterIdLst>
  <p:notesMasterIdLst>
    <p:notesMasterId r:id="rId20"/>
  </p:notesMasterIdLst>
  <p:handoutMasterIdLst>
    <p:handoutMasterId r:id="rId21"/>
  </p:handoutMasterIdLst>
  <p:sldIdLst>
    <p:sldId id="360" r:id="rId5"/>
    <p:sldId id="265" r:id="rId6"/>
    <p:sldId id="326" r:id="rId7"/>
    <p:sldId id="361" r:id="rId8"/>
    <p:sldId id="261" r:id="rId9"/>
    <p:sldId id="276" r:id="rId10"/>
    <p:sldId id="362" r:id="rId11"/>
    <p:sldId id="356" r:id="rId12"/>
    <p:sldId id="357" r:id="rId13"/>
    <p:sldId id="346" r:id="rId14"/>
    <p:sldId id="350" r:id="rId15"/>
    <p:sldId id="353" r:id="rId16"/>
    <p:sldId id="348" r:id="rId17"/>
    <p:sldId id="351" r:id="rId18"/>
    <p:sldId id="321" r:id="rId19"/>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75681" autoAdjust="0"/>
  </p:normalViewPr>
  <p:slideViewPr>
    <p:cSldViewPr snapToGrid="0" showGuides="1">
      <p:cViewPr varScale="1">
        <p:scale>
          <a:sx n="52" d="100"/>
          <a:sy n="52" d="100"/>
        </p:scale>
        <p:origin x="1458" y="66"/>
      </p:cViewPr>
      <p:guideLst/>
    </p:cSldViewPr>
  </p:slideViewPr>
  <p:outlineViewPr>
    <p:cViewPr>
      <p:scale>
        <a:sx n="33" d="100"/>
        <a:sy n="33" d="100"/>
      </p:scale>
      <p:origin x="0" y="-1635"/>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114" d="100"/>
          <a:sy n="114" d="100"/>
        </p:scale>
        <p:origin x="2226"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B09E-4CA1-9B68-DA84DCB05C40}"/>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B09E-4CA1-9B68-DA84DCB05C40}"/>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B09E-4CA1-9B68-DA84DCB05C40}"/>
            </c:ext>
          </c:extLst>
        </c:ser>
        <c:dLbls>
          <c:showLegendKey val="0"/>
          <c:showVal val="0"/>
          <c:showCatName val="0"/>
          <c:showSerName val="0"/>
          <c:showPercent val="0"/>
          <c:showBubbleSize val="0"/>
        </c:dLbls>
        <c:gapWidth val="219"/>
        <c:overlap val="-27"/>
        <c:axId val="739850927"/>
        <c:axId val="739851343"/>
      </c:barChart>
      <c:catAx>
        <c:axId val="73985092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39851343"/>
        <c:crosses val="autoZero"/>
        <c:auto val="1"/>
        <c:lblAlgn val="ctr"/>
        <c:lblOffset val="100"/>
        <c:noMultiLvlLbl val="0"/>
      </c:catAx>
      <c:valAx>
        <c:axId val="73985134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3985092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8860F82-4225-4540-B256-29583B404575}" type="doc">
      <dgm:prSet loTypeId="urn:microsoft.com/office/officeart/2016/7/layout/BasicTimeline#2" loCatId="other" qsTypeId="urn:microsoft.com/office/officeart/2005/8/quickstyle/simple1" qsCatId="simple" csTypeId="urn:microsoft.com/office/officeart/2005/8/colors/accent0_3" csCatId="mainScheme" phldr="1"/>
      <dgm:spPr/>
      <dgm:t>
        <a:bodyPr rtlCol="0"/>
        <a:lstStyle/>
        <a:p>
          <a:pPr rtl="0"/>
          <a:endParaRPr lang="en-GB"/>
        </a:p>
      </dgm:t>
    </dgm:pt>
    <dgm:pt modelId="{1E18ABDB-2C65-481A-9697-4BB1A5814720}">
      <dgm:prSet phldrT="[Text]" custT="1"/>
      <dgm:spPr/>
      <dgm:t>
        <a:bodyPr rtlCol="0"/>
        <a:lstStyle/>
        <a:p>
          <a:pPr rtl="0">
            <a:buFont typeface="Symbol" panose="05050102010706020507" pitchFamily="18" charset="2"/>
            <a:buChar char=""/>
          </a:pPr>
          <a:r>
            <a:rPr lang="en-GB" sz="1100"/>
            <a:t>Title</a:t>
          </a:r>
        </a:p>
      </dgm:t>
    </dgm:pt>
    <dgm:pt modelId="{189B4EE0-BAF6-4624-B498-24C679B282A0}" type="parTrans" cxnId="{911CD827-AFAA-4582-A808-E76CD7C0D9F7}">
      <dgm:prSet/>
      <dgm:spPr/>
      <dgm:t>
        <a:bodyPr rtlCol="0"/>
        <a:lstStyle/>
        <a:p>
          <a:pPr rtl="0"/>
          <a:endParaRPr lang="en-GB"/>
        </a:p>
      </dgm:t>
    </dgm:pt>
    <dgm:pt modelId="{56EF77DA-74FA-45C8-93B4-CE4CCAA0FDE3}" type="sibTrans" cxnId="{911CD827-AFAA-4582-A808-E76CD7C0D9F7}">
      <dgm:prSet/>
      <dgm:spPr/>
      <dgm:t>
        <a:bodyPr rtlCol="0"/>
        <a:lstStyle/>
        <a:p>
          <a:pPr rtl="0"/>
          <a:endParaRPr lang="en-GB"/>
        </a:p>
      </dgm:t>
    </dgm:pt>
    <dgm:pt modelId="{2BA6087A-7EE5-4410-B909-C414B1808A95}">
      <dgm:prSet phldrT="[Text]" custT="1"/>
      <dgm:spPr/>
      <dgm:t>
        <a:bodyPr rtlCol="0"/>
        <a:lstStyle/>
        <a:p>
          <a:pPr rtl="0"/>
          <a:r>
            <a:rPr lang="en-GB" sz="1100"/>
            <a:t>Title</a:t>
          </a:r>
        </a:p>
      </dgm:t>
    </dgm:pt>
    <dgm:pt modelId="{44733BE3-2FB6-4DB3-9F34-472E3131D9D4}" type="parTrans" cxnId="{C8564E4C-5FA2-495C-B8F8-C9B6EB3D546F}">
      <dgm:prSet/>
      <dgm:spPr/>
      <dgm:t>
        <a:bodyPr rtlCol="0"/>
        <a:lstStyle/>
        <a:p>
          <a:pPr rtl="0"/>
          <a:endParaRPr lang="en-GB"/>
        </a:p>
      </dgm:t>
    </dgm:pt>
    <dgm:pt modelId="{51D96675-6942-4517-A760-9B131B15E716}" type="sibTrans" cxnId="{C8564E4C-5FA2-495C-B8F8-C9B6EB3D546F}">
      <dgm:prSet/>
      <dgm:spPr/>
      <dgm:t>
        <a:bodyPr rtlCol="0"/>
        <a:lstStyle/>
        <a:p>
          <a:pPr rtl="0"/>
          <a:endParaRPr lang="en-GB"/>
        </a:p>
      </dgm:t>
    </dgm:pt>
    <dgm:pt modelId="{55A21677-BB59-494C-82E8-51D6F1954E8A}">
      <dgm:prSet phldrT="[Text]"/>
      <dgm:spPr/>
      <dgm:t>
        <a:bodyPr rtlCol="0"/>
        <a:lstStyle/>
        <a:p>
          <a:pPr rtl="0">
            <a:buFont typeface="Symbol" panose="05050102010706020507" pitchFamily="18" charset="2"/>
            <a:buChar char=""/>
          </a:pPr>
          <a:r>
            <a:rPr lang="en-GB"/>
            <a:t>If you can’t see the Notes pane or it is completely minimised, click Notes on the task bar across the bottom of the PowerPoint window.</a:t>
          </a:r>
        </a:p>
      </dgm:t>
    </dgm:pt>
    <dgm:pt modelId="{46C3AAC8-6F29-444E-841A-100D9D4E21AB}" type="parTrans" cxnId="{6E3D1736-B136-4C96-902C-142442CA6C80}">
      <dgm:prSet/>
      <dgm:spPr/>
      <dgm:t>
        <a:bodyPr rtlCol="0"/>
        <a:lstStyle/>
        <a:p>
          <a:pPr rtl="0"/>
          <a:endParaRPr lang="en-GB"/>
        </a:p>
      </dgm:t>
    </dgm:pt>
    <dgm:pt modelId="{3A2C6D13-B0A5-44EC-92BB-77ACAC8BCE57}" type="sibTrans" cxnId="{6E3D1736-B136-4C96-902C-142442CA6C80}">
      <dgm:prSet/>
      <dgm:spPr/>
      <dgm:t>
        <a:bodyPr rtlCol="0"/>
        <a:lstStyle/>
        <a:p>
          <a:pPr rtl="0"/>
          <a:endParaRPr lang="en-GB"/>
        </a:p>
      </dgm:t>
    </dgm:pt>
    <dgm:pt modelId="{FEC8BFC1-30C8-4898-9F6A-B477AF736248}">
      <dgm:prSet phldrT="[Text]"/>
      <dgm:spPr/>
      <dgm:t>
        <a:bodyPr rtlCol="0"/>
        <a:lstStyle/>
        <a:p>
          <a:pPr rtl="0">
            <a:buFont typeface="Symbol" panose="05050102010706020507" pitchFamily="18" charset="2"/>
            <a:buChar char=""/>
          </a:pPr>
          <a:r>
            <a:rPr lang="en-GB" dirty="0"/>
            <a:t>To display Presenter view, in Slide Show view, on the control bar at the bottom left select the three dots, and then Show Presenter View.</a:t>
          </a:r>
        </a:p>
      </dgm:t>
    </dgm:pt>
    <dgm:pt modelId="{84D42858-48F2-4CB3-A188-14BE3C0D03BC}" type="sibTrans" cxnId="{C01F544A-3A05-4ADA-8843-9AE1FFCE5D10}">
      <dgm:prSet/>
      <dgm:spPr/>
      <dgm:t>
        <a:bodyPr rtlCol="0"/>
        <a:lstStyle/>
        <a:p>
          <a:pPr rtl="0"/>
          <a:endParaRPr lang="en-GB"/>
        </a:p>
      </dgm:t>
    </dgm:pt>
    <dgm:pt modelId="{C009C9D0-2818-4390-9B62-5A28D59E2EC2}" type="parTrans" cxnId="{C01F544A-3A05-4ADA-8843-9AE1FFCE5D10}">
      <dgm:prSet/>
      <dgm:spPr/>
      <dgm:t>
        <a:bodyPr rtlCol="0"/>
        <a:lstStyle/>
        <a:p>
          <a:pPr rtl="0"/>
          <a:endParaRPr lang="en-GB"/>
        </a:p>
      </dgm:t>
    </dgm:pt>
    <dgm:pt modelId="{8CD42582-8C96-4063-AD95-7C16DA353458}">
      <dgm:prSet phldrT="[Text]" custT="1"/>
      <dgm:spPr/>
      <dgm:t>
        <a:bodyPr rtlCol="0"/>
        <a:lstStyle/>
        <a:p>
          <a:pPr rtl="0"/>
          <a:r>
            <a:rPr lang="en-GB" sz="1100"/>
            <a:t>Title</a:t>
          </a:r>
        </a:p>
      </dgm:t>
    </dgm:pt>
    <dgm:pt modelId="{E7CD61C4-F400-42F2-ADDB-790D10A8FC5D}" type="sibTrans" cxnId="{83643818-5711-4355-82E1-E464A869395D}">
      <dgm:prSet/>
      <dgm:spPr/>
      <dgm:t>
        <a:bodyPr rtlCol="0"/>
        <a:lstStyle/>
        <a:p>
          <a:pPr rtl="0"/>
          <a:endParaRPr lang="en-GB"/>
        </a:p>
      </dgm:t>
    </dgm:pt>
    <dgm:pt modelId="{136A4F46-0CE8-4C4B-B31D-AB7FF708D734}" type="parTrans" cxnId="{83643818-5711-4355-82E1-E464A869395D}">
      <dgm:prSet/>
      <dgm:spPr/>
      <dgm:t>
        <a:bodyPr rtlCol="0"/>
        <a:lstStyle/>
        <a:p>
          <a:pPr rtl="0"/>
          <a:endParaRPr lang="en-GB"/>
        </a:p>
      </dgm:t>
    </dgm:pt>
    <dgm:pt modelId="{793A2F16-741D-4892-980E-A1122C639A2B}">
      <dgm:prSet phldrT="[Text]" custT="1"/>
      <dgm:spPr/>
      <dgm:t>
        <a:bodyPr rtlCol="0"/>
        <a:lstStyle/>
        <a:p>
          <a:pPr rtl="0">
            <a:buFont typeface="Symbol" panose="05050102010706020507" pitchFamily="18" charset="2"/>
            <a:buChar char=""/>
          </a:pPr>
          <a:endParaRPr lang="en-GB" sz="1100" dirty="0"/>
        </a:p>
      </dgm:t>
    </dgm:pt>
    <dgm:pt modelId="{97D3F77F-24A8-46B3-8606-AD183BB739AC}" type="parTrans" cxnId="{FE9A180E-52C0-4888-BBE3-39D63E55F941}">
      <dgm:prSet/>
      <dgm:spPr/>
      <dgm:t>
        <a:bodyPr rtlCol="0"/>
        <a:lstStyle/>
        <a:p>
          <a:pPr rtl="0"/>
          <a:endParaRPr lang="en-GB"/>
        </a:p>
      </dgm:t>
    </dgm:pt>
    <dgm:pt modelId="{407B2216-B7B7-438B-BE50-F9F680495B82}" type="sibTrans" cxnId="{FE9A180E-52C0-4888-BBE3-39D63E55F941}">
      <dgm:prSet/>
      <dgm:spPr/>
      <dgm:t>
        <a:bodyPr rtlCol="0"/>
        <a:lstStyle/>
        <a:p>
          <a:pPr rtl="0"/>
          <a:endParaRPr lang="en-GB"/>
        </a:p>
      </dgm:t>
    </dgm:pt>
    <dgm:pt modelId="{A5298130-D28B-4029-8388-E5EA8805A859}">
      <dgm:prSet phldrT="[Text]"/>
      <dgm:spPr/>
      <dgm:t>
        <a:bodyPr rtlCol="0"/>
        <a:lstStyle/>
        <a:p>
          <a:pPr rtl="0"/>
          <a:r>
            <a:rPr lang="en-GB"/>
            <a:t>During your presentation, the speaker notes are visible on your monitor, but aren't visible to the audience.</a:t>
          </a:r>
        </a:p>
      </dgm:t>
    </dgm:pt>
    <dgm:pt modelId="{D3715BAA-BF46-4EEE-8C4A-2B3F1D432BEC}" type="sibTrans" cxnId="{D03999E4-D677-49EC-A03C-2B6FC84EA568}">
      <dgm:prSet/>
      <dgm:spPr/>
      <dgm:t>
        <a:bodyPr rtlCol="0"/>
        <a:lstStyle/>
        <a:p>
          <a:pPr rtl="0"/>
          <a:endParaRPr lang="en-GB"/>
        </a:p>
      </dgm:t>
    </dgm:pt>
    <dgm:pt modelId="{3022FABB-2C73-4989-9173-8CBFB9B3321B}" type="parTrans" cxnId="{D03999E4-D677-49EC-A03C-2B6FC84EA568}">
      <dgm:prSet/>
      <dgm:spPr/>
      <dgm:t>
        <a:bodyPr rtlCol="0"/>
        <a:lstStyle/>
        <a:p>
          <a:pPr rtl="0"/>
          <a:endParaRPr lang="en-GB"/>
        </a:p>
      </dgm:t>
    </dgm:pt>
    <dgm:pt modelId="{471802F8-2041-48CC-AACA-B742D624691F}">
      <dgm:prSet phldrT="[Text]" custT="1"/>
      <dgm:spPr/>
      <dgm:t>
        <a:bodyPr rtlCol="0"/>
        <a:lstStyle/>
        <a:p>
          <a:pPr rtl="0"/>
          <a:endParaRPr lang="en-GB" sz="1100" dirty="0"/>
        </a:p>
      </dgm:t>
    </dgm:pt>
    <dgm:pt modelId="{24B113C5-0197-4DF5-9541-19C51067D767}" type="parTrans" cxnId="{F4DD8BD4-A485-435B-864F-8080F9FBA0AF}">
      <dgm:prSet/>
      <dgm:spPr/>
      <dgm:t>
        <a:bodyPr rtlCol="0"/>
        <a:lstStyle/>
        <a:p>
          <a:pPr rtl="0"/>
          <a:endParaRPr lang="en-GB"/>
        </a:p>
      </dgm:t>
    </dgm:pt>
    <dgm:pt modelId="{24BE76B5-0EC2-4026-B17F-9410C967290A}" type="sibTrans" cxnId="{F4DD8BD4-A485-435B-864F-8080F9FBA0AF}">
      <dgm:prSet/>
      <dgm:spPr/>
      <dgm:t>
        <a:bodyPr rtlCol="0"/>
        <a:lstStyle/>
        <a:p>
          <a:pPr rtl="0"/>
          <a:endParaRPr lang="en-GB"/>
        </a:p>
      </dgm:t>
    </dgm:pt>
    <dgm:pt modelId="{4C943897-5D59-4877-9D96-A13FB8772207}">
      <dgm:prSet/>
      <dgm:spPr/>
      <dgm:t>
        <a:bodyPr rtlCol="0"/>
        <a:lstStyle/>
        <a:p>
          <a:pPr rtl="0">
            <a:buFont typeface="Symbol" panose="05050102010706020507" pitchFamily="18" charset="2"/>
            <a:buChar char=""/>
          </a:pPr>
          <a:r>
            <a:rPr lang="en-GB"/>
            <a:t>To start a presentation, go to the Slide Show tab, and select From Beginning.</a:t>
          </a:r>
        </a:p>
      </dgm:t>
    </dgm:pt>
    <dgm:pt modelId="{627E22E7-9E09-4BC0-9B36-85F3A63E35D4}" type="parTrans" cxnId="{1C100488-72E8-4FC6-95FB-12C310B809A8}">
      <dgm:prSet/>
      <dgm:spPr/>
      <dgm:t>
        <a:bodyPr rtlCol="0"/>
        <a:lstStyle/>
        <a:p>
          <a:pPr rtl="0"/>
          <a:endParaRPr lang="en-GB"/>
        </a:p>
      </dgm:t>
    </dgm:pt>
    <dgm:pt modelId="{6B2A6679-068B-4862-B095-A5EED9660C44}" type="sibTrans" cxnId="{1C100488-72E8-4FC6-95FB-12C310B809A8}">
      <dgm:prSet/>
      <dgm:spPr/>
      <dgm:t>
        <a:bodyPr rtlCol="0"/>
        <a:lstStyle/>
        <a:p>
          <a:pPr rtl="0"/>
          <a:endParaRPr lang="en-GB"/>
        </a:p>
      </dgm:t>
    </dgm:pt>
    <dgm:pt modelId="{DCEEEED6-F066-49D4-AF08-3792456A5681}">
      <dgm:prSet/>
      <dgm:spPr/>
      <dgm:t>
        <a:bodyPr rtlCol="0"/>
        <a:lstStyle/>
        <a:p>
          <a:pPr rtl="0"/>
          <a:r>
            <a:rPr lang="en-GB"/>
            <a:t>The Notes pane is a box that appears below each slide. Tap it to add notes.</a:t>
          </a:r>
        </a:p>
      </dgm:t>
    </dgm:pt>
    <dgm:pt modelId="{1BD8F193-CEBD-4F0E-9B62-10DEBEC6E58B}" type="parTrans" cxnId="{08F789EC-BDF2-42AB-978E-8D57DE30A796}">
      <dgm:prSet/>
      <dgm:spPr/>
      <dgm:t>
        <a:bodyPr rtlCol="0"/>
        <a:lstStyle/>
        <a:p>
          <a:pPr rtl="0"/>
          <a:endParaRPr lang="en-GB"/>
        </a:p>
      </dgm:t>
    </dgm:pt>
    <dgm:pt modelId="{1CB9804E-2001-47E5-B1E0-B83073558C02}" type="sibTrans" cxnId="{08F789EC-BDF2-42AB-978E-8D57DE30A796}">
      <dgm:prSet/>
      <dgm:spPr/>
      <dgm:t>
        <a:bodyPr rtlCol="0"/>
        <a:lstStyle/>
        <a:p>
          <a:pPr rtl="0"/>
          <a:endParaRPr lang="en-GB"/>
        </a:p>
      </dgm:t>
    </dgm:pt>
    <dgm:pt modelId="{08EF6346-383B-4F6C-8516-A6CF5E1134E4}" type="pres">
      <dgm:prSet presAssocID="{68860F82-4225-4540-B256-29583B404575}" presName="root" presStyleCnt="0">
        <dgm:presLayoutVars>
          <dgm:chMax/>
          <dgm:chPref/>
          <dgm:dir/>
          <dgm:animLvl val="lvl"/>
        </dgm:presLayoutVars>
      </dgm:prSet>
      <dgm:spPr/>
    </dgm:pt>
    <dgm:pt modelId="{658F8405-4880-46B5-8609-BEDF284D5B0A}" type="pres">
      <dgm:prSet presAssocID="{68860F82-4225-4540-B256-29583B404575}" presName="divider" presStyleLbl="fgAcc1" presStyleIdx="0" presStyleCnt="1"/>
      <dgm:spPr>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tailEnd type="triangle" w="lg" len="lg"/>
        </a:ln>
        <a:effectLst/>
      </dgm:spPr>
    </dgm:pt>
    <dgm:pt modelId="{99B15EEA-107D-4F6B-9A64-9038FE0D5884}" type="pres">
      <dgm:prSet presAssocID="{68860F82-4225-4540-B256-29583B404575}" presName="nodes" presStyleCnt="0">
        <dgm:presLayoutVars>
          <dgm:chMax/>
          <dgm:chPref/>
          <dgm:animLvl val="lvl"/>
        </dgm:presLayoutVars>
      </dgm:prSet>
      <dgm:spPr/>
    </dgm:pt>
    <dgm:pt modelId="{7044C7DA-245B-42E6-9873-1042A6AB9EB3}" type="pres">
      <dgm:prSet presAssocID="{1E18ABDB-2C65-481A-9697-4BB1A5814720}" presName="composite" presStyleCnt="0"/>
      <dgm:spPr/>
    </dgm:pt>
    <dgm:pt modelId="{701CB5C3-DB5B-4A88-BB73-10E60F225231}" type="pres">
      <dgm:prSet presAssocID="{1E18ABDB-2C65-481A-9697-4BB1A5814720}" presName="ConnectorPoint" presStyleLbl="alignNode1" presStyleIdx="0" presStyleCnt="5"/>
      <dgm:spPr/>
    </dgm:pt>
    <dgm:pt modelId="{1E215639-C28E-4290-8393-C655BDDD29E3}" type="pres">
      <dgm:prSet presAssocID="{1E18ABDB-2C65-481A-9697-4BB1A5814720}" presName="ConnectLine" presStyleLbl="sibTrans1D1" presStyleIdx="0" presStyleCnt="5"/>
      <dgm:spPr>
        <a:noFill/>
        <a:ln w="9525" cap="flat" cmpd="sng" algn="ctr">
          <a:solidFill>
            <a:schemeClr val="dk2">
              <a:hueOff val="0"/>
              <a:satOff val="0"/>
              <a:lumOff val="0"/>
              <a:alphaOff val="0"/>
            </a:schemeClr>
          </a:solidFill>
          <a:prstDash val="dash"/>
        </a:ln>
        <a:effectLst/>
      </dgm:spPr>
    </dgm:pt>
    <dgm:pt modelId="{C6164C6B-27A7-4F7F-8C0C-B28CC3FD1957}" type="pres">
      <dgm:prSet presAssocID="{1E18ABDB-2C65-481A-9697-4BB1A5814720}" presName="FlexibleEmptyPlaceHolder" presStyleCnt="0"/>
      <dgm:spPr/>
    </dgm:pt>
    <dgm:pt modelId="{836E8071-2423-4668-B0FB-EAE2DE753061}" type="pres">
      <dgm:prSet presAssocID="{1E18ABDB-2C65-481A-9697-4BB1A5814720}" presName="L2TextContainer" presStyleLbl="bgAcc1" presStyleIdx="0" presStyleCnt="5">
        <dgm:presLayoutVars>
          <dgm:chMax val="0"/>
          <dgm:chPref val="0"/>
          <dgm:bulletEnabled val="1"/>
        </dgm:presLayoutVars>
      </dgm:prSet>
      <dgm:spPr/>
    </dgm:pt>
    <dgm:pt modelId="{758D5B13-38AE-45F7-98C4-09EB759BE6CE}" type="pres">
      <dgm:prSet presAssocID="{1E18ABDB-2C65-481A-9697-4BB1A5814720}" presName="L1TextContainer" presStyleLbl="revTx" presStyleIdx="0" presStyleCnt="5">
        <dgm:presLayoutVars>
          <dgm:chMax val="1"/>
          <dgm:chPref val="1"/>
          <dgm:bulletEnabled val="1"/>
        </dgm:presLayoutVars>
      </dgm:prSet>
      <dgm:spPr/>
    </dgm:pt>
    <dgm:pt modelId="{AA2CB18E-27C7-4BCC-B721-082A89823BCD}" type="pres">
      <dgm:prSet presAssocID="{1E18ABDB-2C65-481A-9697-4BB1A5814720}" presName="EmptyPlaceHolder" presStyleCnt="0"/>
      <dgm:spPr/>
    </dgm:pt>
    <dgm:pt modelId="{096FE14F-A463-43A9-8E3B-FF3265BE7B67}" type="pres">
      <dgm:prSet presAssocID="{56EF77DA-74FA-45C8-93B4-CE4CCAA0FDE3}" presName="spaceBetweenRectangles" presStyleCnt="0"/>
      <dgm:spPr/>
    </dgm:pt>
    <dgm:pt modelId="{8BB0A5C1-6596-40D5-927A-0273B9B355AB}" type="pres">
      <dgm:prSet presAssocID="{793A2F16-741D-4892-980E-A1122C639A2B}" presName="composite" presStyleCnt="0"/>
      <dgm:spPr/>
    </dgm:pt>
    <dgm:pt modelId="{C6FD36D6-EC3B-4163-A4D8-7BE7BD0D5488}" type="pres">
      <dgm:prSet presAssocID="{793A2F16-741D-4892-980E-A1122C639A2B}" presName="ConnectorPoint" presStyleLbl="alignNode1" presStyleIdx="1" presStyleCnt="5"/>
      <dgm:spPr/>
    </dgm:pt>
    <dgm:pt modelId="{122817D5-8222-4C8D-9729-70B4365EB01A}" type="pres">
      <dgm:prSet presAssocID="{793A2F16-741D-4892-980E-A1122C639A2B}" presName="ConnectLine" presStyleLbl="sibTrans1D1" presStyleIdx="1" presStyleCnt="5"/>
      <dgm:spPr>
        <a:noFill/>
        <a:ln w="9525" cap="flat" cmpd="sng" algn="ctr">
          <a:solidFill>
            <a:schemeClr val="dk2">
              <a:hueOff val="0"/>
              <a:satOff val="0"/>
              <a:lumOff val="0"/>
              <a:alphaOff val="0"/>
            </a:schemeClr>
          </a:solidFill>
          <a:prstDash val="dash"/>
        </a:ln>
        <a:effectLst/>
      </dgm:spPr>
    </dgm:pt>
    <dgm:pt modelId="{087CF602-AC83-4A44-A58B-E9B58AF83749}" type="pres">
      <dgm:prSet presAssocID="{793A2F16-741D-4892-980E-A1122C639A2B}" presName="FlexibleEmptyPlaceHolder" presStyleCnt="0"/>
      <dgm:spPr/>
    </dgm:pt>
    <dgm:pt modelId="{39481EB3-33B0-4903-9BB2-7806024EC1A8}" type="pres">
      <dgm:prSet presAssocID="{793A2F16-741D-4892-980E-A1122C639A2B}" presName="L2TextContainer" presStyleLbl="bgAcc1" presStyleIdx="1" presStyleCnt="5" custScaleX="100174" custScaleY="100174" custLinFactNeighborX="1185" custLinFactNeighborY="6732">
        <dgm:presLayoutVars>
          <dgm:chMax val="0"/>
          <dgm:chPref val="0"/>
          <dgm:bulletEnabled val="1"/>
        </dgm:presLayoutVars>
      </dgm:prSet>
      <dgm:spPr/>
    </dgm:pt>
    <dgm:pt modelId="{8FF73369-380C-4139-8831-18DE84DDBF21}" type="pres">
      <dgm:prSet presAssocID="{793A2F16-741D-4892-980E-A1122C639A2B}" presName="L1TextContainer" presStyleLbl="revTx" presStyleIdx="1" presStyleCnt="5">
        <dgm:presLayoutVars>
          <dgm:chMax val="1"/>
          <dgm:chPref val="1"/>
          <dgm:bulletEnabled val="1"/>
        </dgm:presLayoutVars>
      </dgm:prSet>
      <dgm:spPr/>
    </dgm:pt>
    <dgm:pt modelId="{29AB771F-A6BA-4A63-BBFE-BA923A6D3D74}" type="pres">
      <dgm:prSet presAssocID="{793A2F16-741D-4892-980E-A1122C639A2B}" presName="EmptyPlaceHolder" presStyleCnt="0"/>
      <dgm:spPr/>
    </dgm:pt>
    <dgm:pt modelId="{0167D4A1-0F5A-4662-8851-E609F2C6609B}" type="pres">
      <dgm:prSet presAssocID="{407B2216-B7B7-438B-BE50-F9F680495B82}" presName="spaceBetweenRectangles" presStyleCnt="0"/>
      <dgm:spPr/>
    </dgm:pt>
    <dgm:pt modelId="{850B8EFC-BCC6-4CC3-8176-9A6164AB293E}" type="pres">
      <dgm:prSet presAssocID="{8CD42582-8C96-4063-AD95-7C16DA353458}" presName="composite" presStyleCnt="0"/>
      <dgm:spPr/>
    </dgm:pt>
    <dgm:pt modelId="{8A46C5C6-5DEC-4BB4-A067-1503EA378C62}" type="pres">
      <dgm:prSet presAssocID="{8CD42582-8C96-4063-AD95-7C16DA353458}" presName="ConnectorPoint" presStyleLbl="alignNode1" presStyleIdx="2" presStyleCnt="5"/>
      <dgm:spPr/>
    </dgm:pt>
    <dgm:pt modelId="{39C46977-0252-4CBE-8969-583066E313E3}" type="pres">
      <dgm:prSet presAssocID="{8CD42582-8C96-4063-AD95-7C16DA353458}" presName="ConnectLine" presStyleLbl="sibTrans1D1" presStyleIdx="2" presStyleCnt="5"/>
      <dgm:spPr>
        <a:noFill/>
        <a:ln w="9525" cap="flat" cmpd="sng" algn="ctr">
          <a:solidFill>
            <a:schemeClr val="dk2">
              <a:hueOff val="0"/>
              <a:satOff val="0"/>
              <a:lumOff val="0"/>
              <a:alphaOff val="0"/>
            </a:schemeClr>
          </a:solidFill>
          <a:prstDash val="dash"/>
        </a:ln>
        <a:effectLst/>
      </dgm:spPr>
    </dgm:pt>
    <dgm:pt modelId="{7C098C56-84F0-421A-8B9D-96104DC947E4}" type="pres">
      <dgm:prSet presAssocID="{8CD42582-8C96-4063-AD95-7C16DA353458}" presName="FlexibleEmptyPlaceHolder" presStyleCnt="0"/>
      <dgm:spPr/>
    </dgm:pt>
    <dgm:pt modelId="{5653A283-6AF3-4C9B-B77A-193A127C78A7}" type="pres">
      <dgm:prSet presAssocID="{8CD42582-8C96-4063-AD95-7C16DA353458}" presName="L2TextContainer" presStyleLbl="bgAcc1" presStyleIdx="2" presStyleCnt="5">
        <dgm:presLayoutVars>
          <dgm:chMax val="0"/>
          <dgm:chPref val="0"/>
          <dgm:bulletEnabled val="1"/>
        </dgm:presLayoutVars>
      </dgm:prSet>
      <dgm:spPr/>
    </dgm:pt>
    <dgm:pt modelId="{7F3E9C62-3947-4771-90EC-B97106CD8A08}" type="pres">
      <dgm:prSet presAssocID="{8CD42582-8C96-4063-AD95-7C16DA353458}" presName="L1TextContainer" presStyleLbl="revTx" presStyleIdx="2" presStyleCnt="5">
        <dgm:presLayoutVars>
          <dgm:chMax val="1"/>
          <dgm:chPref val="1"/>
          <dgm:bulletEnabled val="1"/>
        </dgm:presLayoutVars>
      </dgm:prSet>
      <dgm:spPr/>
    </dgm:pt>
    <dgm:pt modelId="{DC0FB551-49A8-4CED-ADCD-099C619C96DD}" type="pres">
      <dgm:prSet presAssocID="{8CD42582-8C96-4063-AD95-7C16DA353458}" presName="EmptyPlaceHolder" presStyleCnt="0"/>
      <dgm:spPr/>
    </dgm:pt>
    <dgm:pt modelId="{B8796D0B-B68D-482A-BFA4-3A696B8DFCEF}" type="pres">
      <dgm:prSet presAssocID="{E7CD61C4-F400-42F2-ADDB-790D10A8FC5D}" presName="spaceBetweenRectangles" presStyleCnt="0"/>
      <dgm:spPr/>
    </dgm:pt>
    <dgm:pt modelId="{377BE01C-39A0-4926-8C58-E12204BFBAD8}" type="pres">
      <dgm:prSet presAssocID="{471802F8-2041-48CC-AACA-B742D624691F}" presName="composite" presStyleCnt="0"/>
      <dgm:spPr/>
    </dgm:pt>
    <dgm:pt modelId="{711E6A46-8B0C-4AA1-B312-8DC306817154}" type="pres">
      <dgm:prSet presAssocID="{471802F8-2041-48CC-AACA-B742D624691F}" presName="ConnectorPoint" presStyleLbl="alignNode1" presStyleIdx="3" presStyleCnt="5"/>
      <dgm:spPr/>
    </dgm:pt>
    <dgm:pt modelId="{A73CB8F7-4EC2-49BB-92A6-536CC0F3CBB5}" type="pres">
      <dgm:prSet presAssocID="{471802F8-2041-48CC-AACA-B742D624691F}" presName="ConnectLine" presStyleLbl="sibTrans1D1" presStyleIdx="3" presStyleCnt="5"/>
      <dgm:spPr>
        <a:noFill/>
        <a:ln w="9525" cap="flat" cmpd="sng" algn="ctr">
          <a:solidFill>
            <a:schemeClr val="dk2">
              <a:hueOff val="0"/>
              <a:satOff val="0"/>
              <a:lumOff val="0"/>
              <a:alphaOff val="0"/>
            </a:schemeClr>
          </a:solidFill>
          <a:prstDash val="dash"/>
        </a:ln>
        <a:effectLst/>
      </dgm:spPr>
    </dgm:pt>
    <dgm:pt modelId="{461EBD16-6EFA-44F4-A2BA-615021A4EEDC}" type="pres">
      <dgm:prSet presAssocID="{471802F8-2041-48CC-AACA-B742D624691F}" presName="FlexibleEmptyPlaceHolder" presStyleCnt="0"/>
      <dgm:spPr/>
    </dgm:pt>
    <dgm:pt modelId="{B5BDE7BD-B6A8-4EFF-954C-379A20AE16A6}" type="pres">
      <dgm:prSet presAssocID="{471802F8-2041-48CC-AACA-B742D624691F}" presName="L2TextContainer" presStyleLbl="bgAcc1" presStyleIdx="3" presStyleCnt="5">
        <dgm:presLayoutVars>
          <dgm:chMax val="0"/>
          <dgm:chPref val="0"/>
          <dgm:bulletEnabled val="1"/>
        </dgm:presLayoutVars>
      </dgm:prSet>
      <dgm:spPr/>
    </dgm:pt>
    <dgm:pt modelId="{8DC5C452-353D-4AE5-8BF8-80D320995E1F}" type="pres">
      <dgm:prSet presAssocID="{471802F8-2041-48CC-AACA-B742D624691F}" presName="L1TextContainer" presStyleLbl="revTx" presStyleIdx="3" presStyleCnt="5">
        <dgm:presLayoutVars>
          <dgm:chMax val="1"/>
          <dgm:chPref val="1"/>
          <dgm:bulletEnabled val="1"/>
        </dgm:presLayoutVars>
      </dgm:prSet>
      <dgm:spPr/>
    </dgm:pt>
    <dgm:pt modelId="{D8E12C48-DFC7-4361-9B9C-6081A5CF4AF8}" type="pres">
      <dgm:prSet presAssocID="{471802F8-2041-48CC-AACA-B742D624691F}" presName="EmptyPlaceHolder" presStyleCnt="0"/>
      <dgm:spPr/>
    </dgm:pt>
    <dgm:pt modelId="{F4256052-1113-4B74-B3D0-2A7F78486E4F}" type="pres">
      <dgm:prSet presAssocID="{24BE76B5-0EC2-4026-B17F-9410C967290A}" presName="spaceBetweenRectangles" presStyleCnt="0"/>
      <dgm:spPr/>
    </dgm:pt>
    <dgm:pt modelId="{934657BC-EDC6-4540-BB26-3F5B8D48331A}" type="pres">
      <dgm:prSet presAssocID="{2BA6087A-7EE5-4410-B909-C414B1808A95}" presName="composite" presStyleCnt="0"/>
      <dgm:spPr/>
    </dgm:pt>
    <dgm:pt modelId="{EE9E5E51-EE9E-468B-8A6F-561983E580B6}" type="pres">
      <dgm:prSet presAssocID="{2BA6087A-7EE5-4410-B909-C414B1808A95}" presName="ConnectorPoint" presStyleLbl="alignNode1" presStyleIdx="4" presStyleCnt="5"/>
      <dgm:spPr/>
    </dgm:pt>
    <dgm:pt modelId="{98C4FC6E-8593-49BF-943F-BD3D8B8F01C9}" type="pres">
      <dgm:prSet presAssocID="{2BA6087A-7EE5-4410-B909-C414B1808A95}" presName="ConnectLine" presStyleLbl="sibTrans1D1" presStyleIdx="4" presStyleCnt="5"/>
      <dgm:spPr>
        <a:noFill/>
        <a:ln w="9525" cap="flat" cmpd="sng" algn="ctr">
          <a:solidFill>
            <a:schemeClr val="dk2">
              <a:hueOff val="0"/>
              <a:satOff val="0"/>
              <a:lumOff val="0"/>
              <a:alphaOff val="0"/>
            </a:schemeClr>
          </a:solidFill>
          <a:prstDash val="dash"/>
        </a:ln>
        <a:effectLst/>
      </dgm:spPr>
    </dgm:pt>
    <dgm:pt modelId="{D38F022D-1ACD-4577-9009-D2A11F4B54C3}" type="pres">
      <dgm:prSet presAssocID="{2BA6087A-7EE5-4410-B909-C414B1808A95}" presName="FlexibleEmptyPlaceHolder" presStyleCnt="0"/>
      <dgm:spPr/>
    </dgm:pt>
    <dgm:pt modelId="{3906B900-066B-429C-AF15-A0BEB8A2AE9F}" type="pres">
      <dgm:prSet presAssocID="{2BA6087A-7EE5-4410-B909-C414B1808A95}" presName="L2TextContainer" presStyleLbl="bgAcc1" presStyleIdx="4" presStyleCnt="5">
        <dgm:presLayoutVars>
          <dgm:chMax val="0"/>
          <dgm:chPref val="0"/>
          <dgm:bulletEnabled val="1"/>
        </dgm:presLayoutVars>
      </dgm:prSet>
      <dgm:spPr/>
    </dgm:pt>
    <dgm:pt modelId="{B17A258B-FAAC-4F53-ABB2-AFA3F4071AED}" type="pres">
      <dgm:prSet presAssocID="{2BA6087A-7EE5-4410-B909-C414B1808A95}" presName="L1TextContainer" presStyleLbl="revTx" presStyleIdx="4" presStyleCnt="5">
        <dgm:presLayoutVars>
          <dgm:chMax val="1"/>
          <dgm:chPref val="1"/>
          <dgm:bulletEnabled val="1"/>
        </dgm:presLayoutVars>
      </dgm:prSet>
      <dgm:spPr/>
    </dgm:pt>
    <dgm:pt modelId="{79933558-7D82-4DC9-90A5-30634917A24E}" type="pres">
      <dgm:prSet presAssocID="{2BA6087A-7EE5-4410-B909-C414B1808A95}" presName="EmptyPlaceHolder" presStyleCnt="0"/>
      <dgm:spPr/>
    </dgm:pt>
  </dgm:ptLst>
  <dgm:cxnLst>
    <dgm:cxn modelId="{E088E904-141A-45E9-94F3-6E13C5D48DD8}" type="presOf" srcId="{4C943897-5D59-4877-9D96-A13FB8772207}" destId="{836E8071-2423-4668-B0FB-EAE2DE753061}" srcOrd="0" destOrd="0" presId="urn:microsoft.com/office/officeart/2016/7/layout/BasicTimeline#2"/>
    <dgm:cxn modelId="{FE9A180E-52C0-4888-BBE3-39D63E55F941}" srcId="{68860F82-4225-4540-B256-29583B404575}" destId="{793A2F16-741D-4892-980E-A1122C639A2B}" srcOrd="1" destOrd="0" parTransId="{97D3F77F-24A8-46B3-8606-AD183BB739AC}" sibTransId="{407B2216-B7B7-438B-BE50-F9F680495B82}"/>
    <dgm:cxn modelId="{48CB970F-996C-424E-95FF-807D0700294D}" type="presOf" srcId="{68860F82-4225-4540-B256-29583B404575}" destId="{08EF6346-383B-4F6C-8516-A6CF5E1134E4}" srcOrd="0" destOrd="0" presId="urn:microsoft.com/office/officeart/2016/7/layout/BasicTimeline#2"/>
    <dgm:cxn modelId="{83643818-5711-4355-82E1-E464A869395D}" srcId="{68860F82-4225-4540-B256-29583B404575}" destId="{8CD42582-8C96-4063-AD95-7C16DA353458}" srcOrd="2" destOrd="0" parTransId="{136A4F46-0CE8-4C4B-B31D-AB7FF708D734}" sibTransId="{E7CD61C4-F400-42F2-ADDB-790D10A8FC5D}"/>
    <dgm:cxn modelId="{911CD827-AFAA-4582-A808-E76CD7C0D9F7}" srcId="{68860F82-4225-4540-B256-29583B404575}" destId="{1E18ABDB-2C65-481A-9697-4BB1A5814720}" srcOrd="0" destOrd="0" parTransId="{189B4EE0-BAF6-4624-B498-24C679B282A0}" sibTransId="{56EF77DA-74FA-45C8-93B4-CE4CCAA0FDE3}"/>
    <dgm:cxn modelId="{6E3D1736-B136-4C96-902C-142442CA6C80}" srcId="{2BA6087A-7EE5-4410-B909-C414B1808A95}" destId="{55A21677-BB59-494C-82E8-51D6F1954E8A}" srcOrd="0" destOrd="0" parTransId="{46C3AAC8-6F29-444E-841A-100D9D4E21AB}" sibTransId="{3A2C6D13-B0A5-44EC-92BB-77ACAC8BCE57}"/>
    <dgm:cxn modelId="{82BF1D3D-880D-4805-9D33-04B31D31FC2A}" type="presOf" srcId="{FEC8BFC1-30C8-4898-9F6A-B477AF736248}" destId="{39481EB3-33B0-4903-9BB2-7806024EC1A8}" srcOrd="0" destOrd="0" presId="urn:microsoft.com/office/officeart/2016/7/layout/BasicTimeline#2"/>
    <dgm:cxn modelId="{C01F544A-3A05-4ADA-8843-9AE1FFCE5D10}" srcId="{793A2F16-741D-4892-980E-A1122C639A2B}" destId="{FEC8BFC1-30C8-4898-9F6A-B477AF736248}" srcOrd="0" destOrd="0" parTransId="{C009C9D0-2818-4390-9B62-5A28D59E2EC2}" sibTransId="{84D42858-48F2-4CB3-A188-14BE3C0D03BC}"/>
    <dgm:cxn modelId="{2A01CA6A-1703-4D66-8EC8-16F46AC2A7AB}" type="presOf" srcId="{471802F8-2041-48CC-AACA-B742D624691F}" destId="{8DC5C452-353D-4AE5-8BF8-80D320995E1F}" srcOrd="0" destOrd="0" presId="urn:microsoft.com/office/officeart/2016/7/layout/BasicTimeline#2"/>
    <dgm:cxn modelId="{164AAB6B-5BE6-42F6-BEAF-98BE2AC5FEAC}" type="presOf" srcId="{55A21677-BB59-494C-82E8-51D6F1954E8A}" destId="{3906B900-066B-429C-AF15-A0BEB8A2AE9F}" srcOrd="0" destOrd="0" presId="urn:microsoft.com/office/officeart/2016/7/layout/BasicTimeline#2"/>
    <dgm:cxn modelId="{C8564E4C-5FA2-495C-B8F8-C9B6EB3D546F}" srcId="{68860F82-4225-4540-B256-29583B404575}" destId="{2BA6087A-7EE5-4410-B909-C414B1808A95}" srcOrd="4" destOrd="0" parTransId="{44733BE3-2FB6-4DB3-9F34-472E3131D9D4}" sibTransId="{51D96675-6942-4517-A760-9B131B15E716}"/>
    <dgm:cxn modelId="{BFE28073-940E-42E3-8778-8291612ED8CA}" type="presOf" srcId="{1E18ABDB-2C65-481A-9697-4BB1A5814720}" destId="{758D5B13-38AE-45F7-98C4-09EB759BE6CE}" srcOrd="0" destOrd="0" presId="urn:microsoft.com/office/officeart/2016/7/layout/BasicTimeline#2"/>
    <dgm:cxn modelId="{1C100488-72E8-4FC6-95FB-12C310B809A8}" srcId="{1E18ABDB-2C65-481A-9697-4BB1A5814720}" destId="{4C943897-5D59-4877-9D96-A13FB8772207}" srcOrd="0" destOrd="0" parTransId="{627E22E7-9E09-4BC0-9B36-85F3A63E35D4}" sibTransId="{6B2A6679-068B-4862-B095-A5EED9660C44}"/>
    <dgm:cxn modelId="{265867A4-6869-4AC5-8485-3340AB9A37DD}" type="presOf" srcId="{A5298130-D28B-4029-8388-E5EA8805A859}" destId="{B5BDE7BD-B6A8-4EFF-954C-379A20AE16A6}" srcOrd="0" destOrd="0" presId="urn:microsoft.com/office/officeart/2016/7/layout/BasicTimeline#2"/>
    <dgm:cxn modelId="{CD3562C6-C151-462A-A5B1-7B9D62A7A324}" type="presOf" srcId="{2BA6087A-7EE5-4410-B909-C414B1808A95}" destId="{B17A258B-FAAC-4F53-ABB2-AFA3F4071AED}" srcOrd="0" destOrd="0" presId="urn:microsoft.com/office/officeart/2016/7/layout/BasicTimeline#2"/>
    <dgm:cxn modelId="{14F7E5D0-2F46-4069-9545-B0CCFF2B1244}" type="presOf" srcId="{8CD42582-8C96-4063-AD95-7C16DA353458}" destId="{7F3E9C62-3947-4771-90EC-B97106CD8A08}" srcOrd="0" destOrd="0" presId="urn:microsoft.com/office/officeart/2016/7/layout/BasicTimeline#2"/>
    <dgm:cxn modelId="{F4DD8BD4-A485-435B-864F-8080F9FBA0AF}" srcId="{68860F82-4225-4540-B256-29583B404575}" destId="{471802F8-2041-48CC-AACA-B742D624691F}" srcOrd="3" destOrd="0" parTransId="{24B113C5-0197-4DF5-9541-19C51067D767}" sibTransId="{24BE76B5-0EC2-4026-B17F-9410C967290A}"/>
    <dgm:cxn modelId="{E3263BD8-952C-46AD-88FB-840F3AFFBCD8}" type="presOf" srcId="{DCEEEED6-F066-49D4-AF08-3792456A5681}" destId="{5653A283-6AF3-4C9B-B77A-193A127C78A7}" srcOrd="0" destOrd="0" presId="urn:microsoft.com/office/officeart/2016/7/layout/BasicTimeline#2"/>
    <dgm:cxn modelId="{D03999E4-D677-49EC-A03C-2B6FC84EA568}" srcId="{471802F8-2041-48CC-AACA-B742D624691F}" destId="{A5298130-D28B-4029-8388-E5EA8805A859}" srcOrd="0" destOrd="0" parTransId="{3022FABB-2C73-4989-9173-8CBFB9B3321B}" sibTransId="{D3715BAA-BF46-4EEE-8C4A-2B3F1D432BEC}"/>
    <dgm:cxn modelId="{08F789EC-BDF2-42AB-978E-8D57DE30A796}" srcId="{8CD42582-8C96-4063-AD95-7C16DA353458}" destId="{DCEEEED6-F066-49D4-AF08-3792456A5681}" srcOrd="0" destOrd="0" parTransId="{1BD8F193-CEBD-4F0E-9B62-10DEBEC6E58B}" sibTransId="{1CB9804E-2001-47E5-B1E0-B83073558C02}"/>
    <dgm:cxn modelId="{895674F1-17DF-4727-846E-AA44DC33BAF8}" type="presOf" srcId="{793A2F16-741D-4892-980E-A1122C639A2B}" destId="{8FF73369-380C-4139-8831-18DE84DDBF21}" srcOrd="0" destOrd="0" presId="urn:microsoft.com/office/officeart/2016/7/layout/BasicTimeline#2"/>
    <dgm:cxn modelId="{3F317C58-7ABD-498A-BEBF-8052E722DA94}" type="presParOf" srcId="{08EF6346-383B-4F6C-8516-A6CF5E1134E4}" destId="{658F8405-4880-46B5-8609-BEDF284D5B0A}" srcOrd="0" destOrd="0" presId="urn:microsoft.com/office/officeart/2016/7/layout/BasicTimeline#2"/>
    <dgm:cxn modelId="{2E0524B4-3B2F-4C32-B857-11ED0AFCC3D3}" type="presParOf" srcId="{08EF6346-383B-4F6C-8516-A6CF5E1134E4}" destId="{99B15EEA-107D-4F6B-9A64-9038FE0D5884}" srcOrd="1" destOrd="0" presId="urn:microsoft.com/office/officeart/2016/7/layout/BasicTimeline#2"/>
    <dgm:cxn modelId="{2077E00F-27B1-462E-8E80-02F3A1271710}" type="presParOf" srcId="{99B15EEA-107D-4F6B-9A64-9038FE0D5884}" destId="{7044C7DA-245B-42E6-9873-1042A6AB9EB3}" srcOrd="0" destOrd="0" presId="urn:microsoft.com/office/officeart/2016/7/layout/BasicTimeline#2"/>
    <dgm:cxn modelId="{3170E58B-EA3C-4389-811A-16BB36D00245}" type="presParOf" srcId="{7044C7DA-245B-42E6-9873-1042A6AB9EB3}" destId="{701CB5C3-DB5B-4A88-BB73-10E60F225231}" srcOrd="0" destOrd="0" presId="urn:microsoft.com/office/officeart/2016/7/layout/BasicTimeline#2"/>
    <dgm:cxn modelId="{FB0EAC88-D375-45D6-8F9E-A161D00D2E00}" type="presParOf" srcId="{7044C7DA-245B-42E6-9873-1042A6AB9EB3}" destId="{1E215639-C28E-4290-8393-C655BDDD29E3}" srcOrd="1" destOrd="0" presId="urn:microsoft.com/office/officeart/2016/7/layout/BasicTimeline#2"/>
    <dgm:cxn modelId="{789C1464-6F0D-4383-9164-26988CF06DE8}" type="presParOf" srcId="{7044C7DA-245B-42E6-9873-1042A6AB9EB3}" destId="{C6164C6B-27A7-4F7F-8C0C-B28CC3FD1957}" srcOrd="2" destOrd="0" presId="urn:microsoft.com/office/officeart/2016/7/layout/BasicTimeline#2"/>
    <dgm:cxn modelId="{882EB943-20F3-48B8-8461-6EB3DF906EF6}" type="presParOf" srcId="{7044C7DA-245B-42E6-9873-1042A6AB9EB3}" destId="{836E8071-2423-4668-B0FB-EAE2DE753061}" srcOrd="3" destOrd="0" presId="urn:microsoft.com/office/officeart/2016/7/layout/BasicTimeline#2"/>
    <dgm:cxn modelId="{7AC8E00F-60A4-4B98-A540-9D6F13D8141A}" type="presParOf" srcId="{7044C7DA-245B-42E6-9873-1042A6AB9EB3}" destId="{758D5B13-38AE-45F7-98C4-09EB759BE6CE}" srcOrd="4" destOrd="0" presId="urn:microsoft.com/office/officeart/2016/7/layout/BasicTimeline#2"/>
    <dgm:cxn modelId="{BAEF93B3-4673-438E-9C43-D84255ECFEA6}" type="presParOf" srcId="{7044C7DA-245B-42E6-9873-1042A6AB9EB3}" destId="{AA2CB18E-27C7-4BCC-B721-082A89823BCD}" srcOrd="5" destOrd="0" presId="urn:microsoft.com/office/officeart/2016/7/layout/BasicTimeline#2"/>
    <dgm:cxn modelId="{311D12F2-CA9A-483A-8386-F0D9B58248C3}" type="presParOf" srcId="{99B15EEA-107D-4F6B-9A64-9038FE0D5884}" destId="{096FE14F-A463-43A9-8E3B-FF3265BE7B67}" srcOrd="1" destOrd="0" presId="urn:microsoft.com/office/officeart/2016/7/layout/BasicTimeline#2"/>
    <dgm:cxn modelId="{95DA504B-8A45-4376-A867-4E661BDA01DD}" type="presParOf" srcId="{99B15EEA-107D-4F6B-9A64-9038FE0D5884}" destId="{8BB0A5C1-6596-40D5-927A-0273B9B355AB}" srcOrd="2" destOrd="0" presId="urn:microsoft.com/office/officeart/2016/7/layout/BasicTimeline#2"/>
    <dgm:cxn modelId="{724F9165-F680-4E85-9B6A-F476C3C2B9A6}" type="presParOf" srcId="{8BB0A5C1-6596-40D5-927A-0273B9B355AB}" destId="{C6FD36D6-EC3B-4163-A4D8-7BE7BD0D5488}" srcOrd="0" destOrd="0" presId="urn:microsoft.com/office/officeart/2016/7/layout/BasicTimeline#2"/>
    <dgm:cxn modelId="{ECA6FE61-41A5-404E-B7AE-33D42AFE0DD3}" type="presParOf" srcId="{8BB0A5C1-6596-40D5-927A-0273B9B355AB}" destId="{122817D5-8222-4C8D-9729-70B4365EB01A}" srcOrd="1" destOrd="0" presId="urn:microsoft.com/office/officeart/2016/7/layout/BasicTimeline#2"/>
    <dgm:cxn modelId="{CDAEF86F-A369-45CC-893B-8D47BEB90088}" type="presParOf" srcId="{8BB0A5C1-6596-40D5-927A-0273B9B355AB}" destId="{087CF602-AC83-4A44-A58B-E9B58AF83749}" srcOrd="2" destOrd="0" presId="urn:microsoft.com/office/officeart/2016/7/layout/BasicTimeline#2"/>
    <dgm:cxn modelId="{3DCC629F-D257-4F9D-AE80-041E6A2340A0}" type="presParOf" srcId="{8BB0A5C1-6596-40D5-927A-0273B9B355AB}" destId="{39481EB3-33B0-4903-9BB2-7806024EC1A8}" srcOrd="3" destOrd="0" presId="urn:microsoft.com/office/officeart/2016/7/layout/BasicTimeline#2"/>
    <dgm:cxn modelId="{7B2570DB-3EAE-4718-824D-ADC449CC0752}" type="presParOf" srcId="{8BB0A5C1-6596-40D5-927A-0273B9B355AB}" destId="{8FF73369-380C-4139-8831-18DE84DDBF21}" srcOrd="4" destOrd="0" presId="urn:microsoft.com/office/officeart/2016/7/layout/BasicTimeline#2"/>
    <dgm:cxn modelId="{12A37AC0-262A-40B2-A06D-DCD502D93305}" type="presParOf" srcId="{8BB0A5C1-6596-40D5-927A-0273B9B355AB}" destId="{29AB771F-A6BA-4A63-BBFE-BA923A6D3D74}" srcOrd="5" destOrd="0" presId="urn:microsoft.com/office/officeart/2016/7/layout/BasicTimeline#2"/>
    <dgm:cxn modelId="{CE960860-36C1-481C-8C26-0E6CCF07E6C0}" type="presParOf" srcId="{99B15EEA-107D-4F6B-9A64-9038FE0D5884}" destId="{0167D4A1-0F5A-4662-8851-E609F2C6609B}" srcOrd="3" destOrd="0" presId="urn:microsoft.com/office/officeart/2016/7/layout/BasicTimeline#2"/>
    <dgm:cxn modelId="{2E112A86-C6B3-44B1-BBF0-F01B189C78E2}" type="presParOf" srcId="{99B15EEA-107D-4F6B-9A64-9038FE0D5884}" destId="{850B8EFC-BCC6-4CC3-8176-9A6164AB293E}" srcOrd="4" destOrd="0" presId="urn:microsoft.com/office/officeart/2016/7/layout/BasicTimeline#2"/>
    <dgm:cxn modelId="{7CBD5F6C-0C83-4C5F-A9C3-E733CB8A44E7}" type="presParOf" srcId="{850B8EFC-BCC6-4CC3-8176-9A6164AB293E}" destId="{8A46C5C6-5DEC-4BB4-A067-1503EA378C62}" srcOrd="0" destOrd="0" presId="urn:microsoft.com/office/officeart/2016/7/layout/BasicTimeline#2"/>
    <dgm:cxn modelId="{48F28E39-31B5-41B7-A84C-ED93203B3B8C}" type="presParOf" srcId="{850B8EFC-BCC6-4CC3-8176-9A6164AB293E}" destId="{39C46977-0252-4CBE-8969-583066E313E3}" srcOrd="1" destOrd="0" presId="urn:microsoft.com/office/officeart/2016/7/layout/BasicTimeline#2"/>
    <dgm:cxn modelId="{5B05068A-831D-4B23-9646-F1BCF1A60073}" type="presParOf" srcId="{850B8EFC-BCC6-4CC3-8176-9A6164AB293E}" destId="{7C098C56-84F0-421A-8B9D-96104DC947E4}" srcOrd="2" destOrd="0" presId="urn:microsoft.com/office/officeart/2016/7/layout/BasicTimeline#2"/>
    <dgm:cxn modelId="{6F08CB80-C195-4CA9-A06F-F9FB335BB41E}" type="presParOf" srcId="{850B8EFC-BCC6-4CC3-8176-9A6164AB293E}" destId="{5653A283-6AF3-4C9B-B77A-193A127C78A7}" srcOrd="3" destOrd="0" presId="urn:microsoft.com/office/officeart/2016/7/layout/BasicTimeline#2"/>
    <dgm:cxn modelId="{1CCD986C-10B4-45EE-8C71-79935EC86791}" type="presParOf" srcId="{850B8EFC-BCC6-4CC3-8176-9A6164AB293E}" destId="{7F3E9C62-3947-4771-90EC-B97106CD8A08}" srcOrd="4" destOrd="0" presId="urn:microsoft.com/office/officeart/2016/7/layout/BasicTimeline#2"/>
    <dgm:cxn modelId="{F380E2D0-7437-43AA-8A39-6F3C9A9CE0C7}" type="presParOf" srcId="{850B8EFC-BCC6-4CC3-8176-9A6164AB293E}" destId="{DC0FB551-49A8-4CED-ADCD-099C619C96DD}" srcOrd="5" destOrd="0" presId="urn:microsoft.com/office/officeart/2016/7/layout/BasicTimeline#2"/>
    <dgm:cxn modelId="{A2DEB546-6233-4D99-8F96-DE180CBA1556}" type="presParOf" srcId="{99B15EEA-107D-4F6B-9A64-9038FE0D5884}" destId="{B8796D0B-B68D-482A-BFA4-3A696B8DFCEF}" srcOrd="5" destOrd="0" presId="urn:microsoft.com/office/officeart/2016/7/layout/BasicTimeline#2"/>
    <dgm:cxn modelId="{7FF7C7AE-6451-4090-A7D3-87F11280A77C}" type="presParOf" srcId="{99B15EEA-107D-4F6B-9A64-9038FE0D5884}" destId="{377BE01C-39A0-4926-8C58-E12204BFBAD8}" srcOrd="6" destOrd="0" presId="urn:microsoft.com/office/officeart/2016/7/layout/BasicTimeline#2"/>
    <dgm:cxn modelId="{C6446D7F-8805-4F60-8167-38A77A902FFE}" type="presParOf" srcId="{377BE01C-39A0-4926-8C58-E12204BFBAD8}" destId="{711E6A46-8B0C-4AA1-B312-8DC306817154}" srcOrd="0" destOrd="0" presId="urn:microsoft.com/office/officeart/2016/7/layout/BasicTimeline#2"/>
    <dgm:cxn modelId="{CF565FB5-D5C1-4CD7-9AFC-5A97E57C6A5C}" type="presParOf" srcId="{377BE01C-39A0-4926-8C58-E12204BFBAD8}" destId="{A73CB8F7-4EC2-49BB-92A6-536CC0F3CBB5}" srcOrd="1" destOrd="0" presId="urn:microsoft.com/office/officeart/2016/7/layout/BasicTimeline#2"/>
    <dgm:cxn modelId="{6491F538-97A4-40C2-A80D-B7C400DA6F55}" type="presParOf" srcId="{377BE01C-39A0-4926-8C58-E12204BFBAD8}" destId="{461EBD16-6EFA-44F4-A2BA-615021A4EEDC}" srcOrd="2" destOrd="0" presId="urn:microsoft.com/office/officeart/2016/7/layout/BasicTimeline#2"/>
    <dgm:cxn modelId="{F6D7A115-BFD0-452A-AEF3-2D1808CB77D1}" type="presParOf" srcId="{377BE01C-39A0-4926-8C58-E12204BFBAD8}" destId="{B5BDE7BD-B6A8-4EFF-954C-379A20AE16A6}" srcOrd="3" destOrd="0" presId="urn:microsoft.com/office/officeart/2016/7/layout/BasicTimeline#2"/>
    <dgm:cxn modelId="{B9DA7E51-D921-4772-9013-B3AFDD87BFF1}" type="presParOf" srcId="{377BE01C-39A0-4926-8C58-E12204BFBAD8}" destId="{8DC5C452-353D-4AE5-8BF8-80D320995E1F}" srcOrd="4" destOrd="0" presId="urn:microsoft.com/office/officeart/2016/7/layout/BasicTimeline#2"/>
    <dgm:cxn modelId="{E7186BB0-17BD-42A2-B227-7C304D345276}" type="presParOf" srcId="{377BE01C-39A0-4926-8C58-E12204BFBAD8}" destId="{D8E12C48-DFC7-4361-9B9C-6081A5CF4AF8}" srcOrd="5" destOrd="0" presId="urn:microsoft.com/office/officeart/2016/7/layout/BasicTimeline#2"/>
    <dgm:cxn modelId="{AB6CE428-4FC9-4FA9-BD6E-25404196B4FB}" type="presParOf" srcId="{99B15EEA-107D-4F6B-9A64-9038FE0D5884}" destId="{F4256052-1113-4B74-B3D0-2A7F78486E4F}" srcOrd="7" destOrd="0" presId="urn:microsoft.com/office/officeart/2016/7/layout/BasicTimeline#2"/>
    <dgm:cxn modelId="{704F8C9D-BBAF-4709-AE5E-D40F8BF85F85}" type="presParOf" srcId="{99B15EEA-107D-4F6B-9A64-9038FE0D5884}" destId="{934657BC-EDC6-4540-BB26-3F5B8D48331A}" srcOrd="8" destOrd="0" presId="urn:microsoft.com/office/officeart/2016/7/layout/BasicTimeline#2"/>
    <dgm:cxn modelId="{8D457294-31F1-46C8-A842-9C6D00ADC251}" type="presParOf" srcId="{934657BC-EDC6-4540-BB26-3F5B8D48331A}" destId="{EE9E5E51-EE9E-468B-8A6F-561983E580B6}" srcOrd="0" destOrd="0" presId="urn:microsoft.com/office/officeart/2016/7/layout/BasicTimeline#2"/>
    <dgm:cxn modelId="{C5F61256-49DA-467C-A5CF-4BF323B07E99}" type="presParOf" srcId="{934657BC-EDC6-4540-BB26-3F5B8D48331A}" destId="{98C4FC6E-8593-49BF-943F-BD3D8B8F01C9}" srcOrd="1" destOrd="0" presId="urn:microsoft.com/office/officeart/2016/7/layout/BasicTimeline#2"/>
    <dgm:cxn modelId="{958E5F8B-AF80-4B29-B0BC-9B1F321AFDF3}" type="presParOf" srcId="{934657BC-EDC6-4540-BB26-3F5B8D48331A}" destId="{D38F022D-1ACD-4577-9009-D2A11F4B54C3}" srcOrd="2" destOrd="0" presId="urn:microsoft.com/office/officeart/2016/7/layout/BasicTimeline#2"/>
    <dgm:cxn modelId="{61EECBC3-6A4D-4989-81F2-C35F5674BDA8}" type="presParOf" srcId="{934657BC-EDC6-4540-BB26-3F5B8D48331A}" destId="{3906B900-066B-429C-AF15-A0BEB8A2AE9F}" srcOrd="3" destOrd="0" presId="urn:microsoft.com/office/officeart/2016/7/layout/BasicTimeline#2"/>
    <dgm:cxn modelId="{B0A7168A-5895-4EFD-BE3A-3B39A3C612A2}" type="presParOf" srcId="{934657BC-EDC6-4540-BB26-3F5B8D48331A}" destId="{B17A258B-FAAC-4F53-ABB2-AFA3F4071AED}" srcOrd="4" destOrd="0" presId="urn:microsoft.com/office/officeart/2016/7/layout/BasicTimeline#2"/>
    <dgm:cxn modelId="{791595E7-1CFB-4999-BD11-826DBE20FDAB}" type="presParOf" srcId="{934657BC-EDC6-4540-BB26-3F5B8D48331A}" destId="{79933558-7D82-4DC9-90A5-30634917A24E}" srcOrd="5" destOrd="0" presId="urn:microsoft.com/office/officeart/2016/7/layout/BasicTimelin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8F8405-4880-46B5-8609-BEDF284D5B0A}">
      <dsp:nvSpPr>
        <dsp:cNvPr id="0" name=""/>
        <dsp:cNvSpPr/>
      </dsp:nvSpPr>
      <dsp:spPr>
        <a:xfrm>
          <a:off x="0" y="1825625"/>
          <a:ext cx="9566275" cy="0"/>
        </a:xfrm>
        <a:prstGeom prst="line">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tailEnd type="triangle" w="lg" len="lg"/>
        </a:ln>
        <a:effectLst/>
      </dsp:spPr>
      <dsp:style>
        <a:lnRef idx="2">
          <a:scrgbClr r="0" g="0" b="0"/>
        </a:lnRef>
        <a:fillRef idx="1">
          <a:scrgbClr r="0" g="0" b="0"/>
        </a:fillRef>
        <a:effectRef idx="0">
          <a:scrgbClr r="0" g="0" b="0"/>
        </a:effectRef>
        <a:fontRef idx="minor"/>
      </dsp:style>
    </dsp:sp>
    <dsp:sp modelId="{1E215639-C28E-4290-8393-C655BDDD29E3}">
      <dsp:nvSpPr>
        <dsp:cNvPr id="0" name=""/>
        <dsp:cNvSpPr/>
      </dsp:nvSpPr>
      <dsp:spPr>
        <a:xfrm>
          <a:off x="1449421" y="1131887"/>
          <a:ext cx="0" cy="693737"/>
        </a:xfrm>
        <a:prstGeom prst="line">
          <a:avLst/>
        </a:prstGeom>
        <a:noFill/>
        <a:ln w="9525" cap="flat" cmpd="sng" algn="ctr">
          <a:solidFill>
            <a:schemeClr val="dk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701CB5C3-DB5B-4A88-BB73-10E60F225231}">
      <dsp:nvSpPr>
        <dsp:cNvPr id="0" name=""/>
        <dsp:cNvSpPr/>
      </dsp:nvSpPr>
      <dsp:spPr>
        <a:xfrm>
          <a:off x="1422037" y="1798240"/>
          <a:ext cx="54768" cy="54768"/>
        </a:xfrm>
        <a:prstGeom prst="ellips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36E8071-2423-4668-B0FB-EAE2DE753061}">
      <dsp:nvSpPr>
        <dsp:cNvPr id="0" name=""/>
        <dsp:cNvSpPr/>
      </dsp:nvSpPr>
      <dsp:spPr>
        <a:xfrm>
          <a:off x="13552" y="467531"/>
          <a:ext cx="2871739" cy="664356"/>
        </a:xfrm>
        <a:prstGeom prst="round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654" tIns="50654" rIns="50654" bIns="50654" numCol="1" spcCol="1270" rtlCol="0" anchor="ctr" anchorCtr="0">
          <a:noAutofit/>
        </a:bodyPr>
        <a:lstStyle/>
        <a:p>
          <a:pPr marL="0" lvl="0" indent="0" algn="l" defTabSz="488950" rtl="0">
            <a:lnSpc>
              <a:spcPct val="90000"/>
            </a:lnSpc>
            <a:spcBef>
              <a:spcPct val="0"/>
            </a:spcBef>
            <a:spcAft>
              <a:spcPct val="35000"/>
            </a:spcAft>
            <a:buFont typeface="Symbol" panose="05050102010706020507" pitchFamily="18" charset="2"/>
            <a:buNone/>
          </a:pPr>
          <a:r>
            <a:rPr lang="en-GB" sz="1100" kern="1200"/>
            <a:t>To start a presentation, go to the Slide Show tab, and select From Beginning.</a:t>
          </a:r>
        </a:p>
      </dsp:txBody>
      <dsp:txXfrm>
        <a:off x="45983" y="499962"/>
        <a:ext cx="2806877" cy="599494"/>
      </dsp:txXfrm>
    </dsp:sp>
    <dsp:sp modelId="{758D5B13-38AE-45F7-98C4-09EB759BE6CE}">
      <dsp:nvSpPr>
        <dsp:cNvPr id="0" name=""/>
        <dsp:cNvSpPr/>
      </dsp:nvSpPr>
      <dsp:spPr>
        <a:xfrm>
          <a:off x="185856" y="1960721"/>
          <a:ext cx="2527130" cy="4125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1">
          <a:noAutofit/>
        </a:bodyPr>
        <a:lstStyle/>
        <a:p>
          <a:pPr marL="0" lvl="0" indent="0" algn="ctr" defTabSz="488950" rtl="0">
            <a:lnSpc>
              <a:spcPct val="90000"/>
            </a:lnSpc>
            <a:spcBef>
              <a:spcPct val="0"/>
            </a:spcBef>
            <a:spcAft>
              <a:spcPct val="35000"/>
            </a:spcAft>
            <a:buFont typeface="Symbol" panose="05050102010706020507" pitchFamily="18" charset="2"/>
            <a:buNone/>
          </a:pPr>
          <a:r>
            <a:rPr lang="en-GB" sz="1100" kern="1200"/>
            <a:t>Title</a:t>
          </a:r>
        </a:p>
      </dsp:txBody>
      <dsp:txXfrm>
        <a:off x="185856" y="1960721"/>
        <a:ext cx="2527130" cy="412591"/>
      </dsp:txXfrm>
    </dsp:sp>
    <dsp:sp modelId="{122817D5-8222-4C8D-9729-70B4365EB01A}">
      <dsp:nvSpPr>
        <dsp:cNvPr id="0" name=""/>
        <dsp:cNvSpPr/>
      </dsp:nvSpPr>
      <dsp:spPr>
        <a:xfrm>
          <a:off x="3151558" y="1824529"/>
          <a:ext cx="0" cy="694944"/>
        </a:xfrm>
        <a:prstGeom prst="line">
          <a:avLst/>
        </a:prstGeom>
        <a:noFill/>
        <a:ln w="9525" cap="flat" cmpd="sng" algn="ctr">
          <a:solidFill>
            <a:schemeClr val="dk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6FD36D6-EC3B-4163-A4D8-7BE7BD0D5488}">
      <dsp:nvSpPr>
        <dsp:cNvPr id="0" name=""/>
        <dsp:cNvSpPr/>
      </dsp:nvSpPr>
      <dsp:spPr>
        <a:xfrm>
          <a:off x="3124126" y="1797700"/>
          <a:ext cx="54864" cy="54864"/>
        </a:xfrm>
        <a:prstGeom prst="ellips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9481EB3-33B0-4903-9BB2-7806024EC1A8}">
      <dsp:nvSpPr>
        <dsp:cNvPr id="0" name=""/>
        <dsp:cNvSpPr/>
      </dsp:nvSpPr>
      <dsp:spPr>
        <a:xfrm>
          <a:off x="1713191" y="2517885"/>
          <a:ext cx="2876735" cy="1133856"/>
        </a:xfrm>
        <a:prstGeom prst="round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654" tIns="50654" rIns="50654" bIns="50654" numCol="1" spcCol="1270" rtlCol="0" anchor="ctr" anchorCtr="0">
          <a:noAutofit/>
        </a:bodyPr>
        <a:lstStyle/>
        <a:p>
          <a:pPr marL="0" lvl="0" indent="0" algn="l" defTabSz="488950" rtl="0">
            <a:lnSpc>
              <a:spcPct val="90000"/>
            </a:lnSpc>
            <a:spcBef>
              <a:spcPct val="0"/>
            </a:spcBef>
            <a:spcAft>
              <a:spcPct val="35000"/>
            </a:spcAft>
            <a:buFont typeface="Symbol" panose="05050102010706020507" pitchFamily="18" charset="2"/>
            <a:buNone/>
          </a:pPr>
          <a:r>
            <a:rPr lang="en-GB" sz="1100" kern="1200" dirty="0"/>
            <a:t>To display Presenter view, in Slide Show view, on the control bar at the bottom left select the three dots, and then Show Presenter View.</a:t>
          </a:r>
        </a:p>
      </dsp:txBody>
      <dsp:txXfrm>
        <a:off x="1768541" y="2573235"/>
        <a:ext cx="2766035" cy="1023156"/>
      </dsp:txXfrm>
    </dsp:sp>
    <dsp:sp modelId="{8FF73369-380C-4139-8831-18DE84DDBF21}">
      <dsp:nvSpPr>
        <dsp:cNvPr id="0" name=""/>
        <dsp:cNvSpPr/>
      </dsp:nvSpPr>
      <dsp:spPr>
        <a:xfrm>
          <a:off x="1853963" y="1277445"/>
          <a:ext cx="2527130" cy="4125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b" anchorCtr="1">
          <a:noAutofit/>
        </a:bodyPr>
        <a:lstStyle/>
        <a:p>
          <a:pPr marL="0" lvl="0" indent="0" algn="ctr" defTabSz="488950" rtl="0">
            <a:lnSpc>
              <a:spcPct val="90000"/>
            </a:lnSpc>
            <a:spcBef>
              <a:spcPct val="0"/>
            </a:spcBef>
            <a:spcAft>
              <a:spcPct val="35000"/>
            </a:spcAft>
            <a:buFont typeface="Symbol" panose="05050102010706020507" pitchFamily="18" charset="2"/>
            <a:buNone/>
          </a:pPr>
          <a:endParaRPr lang="en-GB" sz="1100" kern="1200" dirty="0"/>
        </a:p>
      </dsp:txBody>
      <dsp:txXfrm>
        <a:off x="1853963" y="1277445"/>
        <a:ext cx="2527130" cy="412591"/>
      </dsp:txXfrm>
    </dsp:sp>
    <dsp:sp modelId="{39C46977-0252-4CBE-8969-583066E313E3}">
      <dsp:nvSpPr>
        <dsp:cNvPr id="0" name=""/>
        <dsp:cNvSpPr/>
      </dsp:nvSpPr>
      <dsp:spPr>
        <a:xfrm>
          <a:off x="4785635" y="1131887"/>
          <a:ext cx="0" cy="693737"/>
        </a:xfrm>
        <a:prstGeom prst="line">
          <a:avLst/>
        </a:prstGeom>
        <a:noFill/>
        <a:ln w="9525" cap="flat" cmpd="sng" algn="ctr">
          <a:solidFill>
            <a:schemeClr val="dk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A46C5C6-5DEC-4BB4-A067-1503EA378C62}">
      <dsp:nvSpPr>
        <dsp:cNvPr id="0" name=""/>
        <dsp:cNvSpPr/>
      </dsp:nvSpPr>
      <dsp:spPr>
        <a:xfrm>
          <a:off x="4758251" y="1798240"/>
          <a:ext cx="54768" cy="54768"/>
        </a:xfrm>
        <a:prstGeom prst="ellips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653A283-6AF3-4C9B-B77A-193A127C78A7}">
      <dsp:nvSpPr>
        <dsp:cNvPr id="0" name=""/>
        <dsp:cNvSpPr/>
      </dsp:nvSpPr>
      <dsp:spPr>
        <a:xfrm>
          <a:off x="3349766" y="467531"/>
          <a:ext cx="2871739" cy="664356"/>
        </a:xfrm>
        <a:prstGeom prst="round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654" tIns="50654" rIns="50654" bIns="50654" numCol="1" spcCol="1270" rtlCol="0" anchor="ctr" anchorCtr="0">
          <a:noAutofit/>
        </a:bodyPr>
        <a:lstStyle/>
        <a:p>
          <a:pPr marL="0" lvl="0" indent="0" algn="l" defTabSz="488950" rtl="0">
            <a:lnSpc>
              <a:spcPct val="90000"/>
            </a:lnSpc>
            <a:spcBef>
              <a:spcPct val="0"/>
            </a:spcBef>
            <a:spcAft>
              <a:spcPct val="35000"/>
            </a:spcAft>
            <a:buNone/>
          </a:pPr>
          <a:r>
            <a:rPr lang="en-GB" sz="1100" kern="1200"/>
            <a:t>The Notes pane is a box that appears below each slide. Tap it to add notes.</a:t>
          </a:r>
        </a:p>
      </dsp:txBody>
      <dsp:txXfrm>
        <a:off x="3382197" y="499962"/>
        <a:ext cx="2806877" cy="599494"/>
      </dsp:txXfrm>
    </dsp:sp>
    <dsp:sp modelId="{7F3E9C62-3947-4771-90EC-B97106CD8A08}">
      <dsp:nvSpPr>
        <dsp:cNvPr id="0" name=""/>
        <dsp:cNvSpPr/>
      </dsp:nvSpPr>
      <dsp:spPr>
        <a:xfrm>
          <a:off x="3522070" y="1960721"/>
          <a:ext cx="2527130" cy="4125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1">
          <a:noAutofit/>
        </a:bodyPr>
        <a:lstStyle/>
        <a:p>
          <a:pPr marL="0" lvl="0" indent="0" algn="ctr" defTabSz="488950" rtl="0">
            <a:lnSpc>
              <a:spcPct val="90000"/>
            </a:lnSpc>
            <a:spcBef>
              <a:spcPct val="0"/>
            </a:spcBef>
            <a:spcAft>
              <a:spcPct val="35000"/>
            </a:spcAft>
            <a:buNone/>
          </a:pPr>
          <a:r>
            <a:rPr lang="en-GB" sz="1100" kern="1200"/>
            <a:t>Title</a:t>
          </a:r>
        </a:p>
      </dsp:txBody>
      <dsp:txXfrm>
        <a:off x="3522070" y="1960721"/>
        <a:ext cx="2527130" cy="412591"/>
      </dsp:txXfrm>
    </dsp:sp>
    <dsp:sp modelId="{A73CB8F7-4EC2-49BB-92A6-536CC0F3CBB5}">
      <dsp:nvSpPr>
        <dsp:cNvPr id="0" name=""/>
        <dsp:cNvSpPr/>
      </dsp:nvSpPr>
      <dsp:spPr>
        <a:xfrm>
          <a:off x="6451244" y="1825625"/>
          <a:ext cx="0" cy="693737"/>
        </a:xfrm>
        <a:prstGeom prst="line">
          <a:avLst/>
        </a:prstGeom>
        <a:noFill/>
        <a:ln w="9525" cap="flat" cmpd="sng" algn="ctr">
          <a:solidFill>
            <a:schemeClr val="dk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711E6A46-8B0C-4AA1-B312-8DC306817154}">
      <dsp:nvSpPr>
        <dsp:cNvPr id="0" name=""/>
        <dsp:cNvSpPr/>
      </dsp:nvSpPr>
      <dsp:spPr>
        <a:xfrm>
          <a:off x="6423860" y="1798240"/>
          <a:ext cx="54768" cy="54768"/>
        </a:xfrm>
        <a:prstGeom prst="ellips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5BDE7BD-B6A8-4EFF-954C-379A20AE16A6}">
      <dsp:nvSpPr>
        <dsp:cNvPr id="0" name=""/>
        <dsp:cNvSpPr/>
      </dsp:nvSpPr>
      <dsp:spPr>
        <a:xfrm>
          <a:off x="5015375" y="2519362"/>
          <a:ext cx="2871739" cy="940161"/>
        </a:xfrm>
        <a:prstGeom prst="round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654" tIns="50654" rIns="50654" bIns="50654" numCol="1" spcCol="1270" rtlCol="0" anchor="ctr" anchorCtr="0">
          <a:noAutofit/>
        </a:bodyPr>
        <a:lstStyle/>
        <a:p>
          <a:pPr marL="0" lvl="0" indent="0" algn="l" defTabSz="488950" rtl="0">
            <a:lnSpc>
              <a:spcPct val="90000"/>
            </a:lnSpc>
            <a:spcBef>
              <a:spcPct val="0"/>
            </a:spcBef>
            <a:spcAft>
              <a:spcPct val="35000"/>
            </a:spcAft>
            <a:buNone/>
          </a:pPr>
          <a:r>
            <a:rPr lang="en-GB" sz="1100" kern="1200"/>
            <a:t>During your presentation, the speaker notes are visible on your monitor, but aren't visible to the audience.</a:t>
          </a:r>
        </a:p>
      </dsp:txBody>
      <dsp:txXfrm>
        <a:off x="5061270" y="2565257"/>
        <a:ext cx="2779949" cy="848371"/>
      </dsp:txXfrm>
    </dsp:sp>
    <dsp:sp modelId="{8DC5C452-353D-4AE5-8BF8-80D320995E1F}">
      <dsp:nvSpPr>
        <dsp:cNvPr id="0" name=""/>
        <dsp:cNvSpPr/>
      </dsp:nvSpPr>
      <dsp:spPr>
        <a:xfrm>
          <a:off x="5187679" y="1277937"/>
          <a:ext cx="2527130" cy="4125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b" anchorCtr="1">
          <a:noAutofit/>
        </a:bodyPr>
        <a:lstStyle/>
        <a:p>
          <a:pPr marL="0" lvl="0" indent="0" algn="ctr" defTabSz="488950" rtl="0">
            <a:lnSpc>
              <a:spcPct val="90000"/>
            </a:lnSpc>
            <a:spcBef>
              <a:spcPct val="0"/>
            </a:spcBef>
            <a:spcAft>
              <a:spcPct val="35000"/>
            </a:spcAft>
            <a:buNone/>
          </a:pPr>
          <a:endParaRPr lang="en-GB" sz="1100" kern="1200" dirty="0"/>
        </a:p>
      </dsp:txBody>
      <dsp:txXfrm>
        <a:off x="5187679" y="1277937"/>
        <a:ext cx="2527130" cy="412591"/>
      </dsp:txXfrm>
    </dsp:sp>
    <dsp:sp modelId="{98C4FC6E-8593-49BF-943F-BD3D8B8F01C9}">
      <dsp:nvSpPr>
        <dsp:cNvPr id="0" name=""/>
        <dsp:cNvSpPr/>
      </dsp:nvSpPr>
      <dsp:spPr>
        <a:xfrm>
          <a:off x="8116853" y="1131887"/>
          <a:ext cx="0" cy="693737"/>
        </a:xfrm>
        <a:prstGeom prst="line">
          <a:avLst/>
        </a:prstGeom>
        <a:noFill/>
        <a:ln w="9525" cap="flat" cmpd="sng" algn="ctr">
          <a:solidFill>
            <a:schemeClr val="dk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EE9E5E51-EE9E-468B-8A6F-561983E580B6}">
      <dsp:nvSpPr>
        <dsp:cNvPr id="0" name=""/>
        <dsp:cNvSpPr/>
      </dsp:nvSpPr>
      <dsp:spPr>
        <a:xfrm>
          <a:off x="8089468" y="1798240"/>
          <a:ext cx="54768" cy="54768"/>
        </a:xfrm>
        <a:prstGeom prst="ellips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906B900-066B-429C-AF15-A0BEB8A2AE9F}">
      <dsp:nvSpPr>
        <dsp:cNvPr id="0" name=""/>
        <dsp:cNvSpPr/>
      </dsp:nvSpPr>
      <dsp:spPr>
        <a:xfrm>
          <a:off x="6680983" y="0"/>
          <a:ext cx="2871739" cy="1131887"/>
        </a:xfrm>
        <a:prstGeom prst="round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654" tIns="50654" rIns="50654" bIns="50654" numCol="1" spcCol="1270" rtlCol="0" anchor="ctr" anchorCtr="0">
          <a:noAutofit/>
        </a:bodyPr>
        <a:lstStyle/>
        <a:p>
          <a:pPr marL="0" lvl="0" indent="0" algn="l" defTabSz="488950" rtl="0">
            <a:lnSpc>
              <a:spcPct val="90000"/>
            </a:lnSpc>
            <a:spcBef>
              <a:spcPct val="0"/>
            </a:spcBef>
            <a:spcAft>
              <a:spcPct val="35000"/>
            </a:spcAft>
            <a:buFont typeface="Symbol" panose="05050102010706020507" pitchFamily="18" charset="2"/>
            <a:buNone/>
          </a:pPr>
          <a:r>
            <a:rPr lang="en-GB" sz="1100" kern="1200"/>
            <a:t>If you can’t see the Notes pane or it is completely minimised, click Notes on the task bar across the bottom of the PowerPoint window.</a:t>
          </a:r>
        </a:p>
      </dsp:txBody>
      <dsp:txXfrm>
        <a:off x="6736237" y="55254"/>
        <a:ext cx="2761231" cy="1021379"/>
      </dsp:txXfrm>
    </dsp:sp>
    <dsp:sp modelId="{B17A258B-FAAC-4F53-ABB2-AFA3F4071AED}">
      <dsp:nvSpPr>
        <dsp:cNvPr id="0" name=""/>
        <dsp:cNvSpPr/>
      </dsp:nvSpPr>
      <dsp:spPr>
        <a:xfrm>
          <a:off x="6853288" y="1960721"/>
          <a:ext cx="2527130" cy="4125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1">
          <a:noAutofit/>
        </a:bodyPr>
        <a:lstStyle/>
        <a:p>
          <a:pPr marL="0" lvl="0" indent="0" algn="ctr" defTabSz="488950" rtl="0">
            <a:lnSpc>
              <a:spcPct val="90000"/>
            </a:lnSpc>
            <a:spcBef>
              <a:spcPct val="0"/>
            </a:spcBef>
            <a:spcAft>
              <a:spcPct val="35000"/>
            </a:spcAft>
            <a:buNone/>
          </a:pPr>
          <a:r>
            <a:rPr lang="en-GB" sz="1100" kern="1200"/>
            <a:t>Title</a:t>
          </a:r>
        </a:p>
      </dsp:txBody>
      <dsp:txXfrm>
        <a:off x="6853288" y="1960721"/>
        <a:ext cx="2527130" cy="412591"/>
      </dsp:txXfrm>
    </dsp:sp>
  </dsp:spTree>
</dsp:drawing>
</file>

<file path=ppt/diagrams/layout1.xml><?xml version="1.0" encoding="utf-8"?>
<dgm:layoutDef xmlns:dgm="http://schemas.openxmlformats.org/drawingml/2006/diagram" xmlns:a="http://schemas.openxmlformats.org/drawingml/2006/main" uniqueId="urn:microsoft.com/office/officeart/2016/7/layout/BasicTimeline#2">
  <dgm:title val="Basic Timeline"/>
  <dgm:desc val="Use to show a list of events in chronological order. The rectangular shape contains the description while the date is shown near the circular dot. It’s the perfect SmartArt for displaying large amount of text with a short date format."/>
  <dgm:catLst>
    <dgm:cat type="timeline" pri="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dir/>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onstrLst>
        <dgm:constr type="primFontSz" for="des" forName="L1TextContainer" val="26"/>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2TextContainer" refType="w"/>
                <dgm:constr type="h" for="ch" forName="L2TextContainer" refType="h" fact="0.17"/>
                <dgm:constr type="h" for="ch" forName="L2TextContainer" refType="h" op="lte" fact="0.31"/>
                <dgm:constr type="b" for="ch" forName="L2TextContainer" refType="h" fact="0.31"/>
                <dgm:constr type="w" for="ch" forName="ConnectLine"/>
                <dgm:constr type="l" for="ch" forName="ConnectLine" refType="w" fact="0.5"/>
                <dgm:constr type="h" for="ch" forName="ConnectLine" refType="h" fact="0.19"/>
                <dgm:constr type="t" for="ch" forName="ConnectLine" refType="h" fact="0.31"/>
                <dgm:constr type="w" for="ch" forName="FlexibleEmptyPlaceHolder" refType="w"/>
                <dgm:constr type="h" for="ch" forName="FlexibleEmptyPlaceHolder" refType="h" fact="0.14"/>
                <dgm:constr type="h" for="ch" forName="FlexibleEmptyPlaceHolder" refType="h" op="gte" fact="0.005"/>
                <dgm:constr type="t" for="ch" forName="FlexibleEmptyPlaceHolder" refType="h" fact="0"/>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EmptyPlaceHolder" refType="w"/>
                <dgm:constr type="h" for="ch" forName="EmptyPlaceHolder" refType="h" fact="0.35"/>
                <dgm:constr type="t" for="ch" forName="EmptyPlaceHolder" refType="h" fact="0"/>
                <dgm:constr type="w" for="ch" forName="FlexibleEmptyPlaceHolder" refType="w"/>
                <dgm:constr type="h" for="ch" forName="FlexibleEmptyPlaceHolder" refType="h" fact="0.14"/>
                <dgm:constr type="h" for="ch" forName="FlexibleEmptyPlaceHolder" refType="h" op="gte" fact="0.005"/>
                <dgm:constr type="b" for="ch" forName="FlexibleEmptyPlaceHolder" refType="h"/>
                <dgm:constr type="w" for="ch" forName="L1TextContainer" refType="w" fact="0.88"/>
                <dgm:constr type="l" for="ch" forName="L1TextContainer" refType="w" fact="0.06"/>
                <dgm:constr type="t" for="ch" forName="L1TextContainer" refType="h" fact="0.35"/>
                <dgm:constr type="h" for="ch" forName="L1TextContainer" refType="h" fact="0.113"/>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ConnectLine"/>
                <dgm:constr type="l" for="ch" forName="ConnectLine" refType="w" fact="0.5"/>
                <dgm:constr type="h" for="ch" forName="ConnectLine" refType="h" fact="0.19"/>
                <dgm:constr type="t" for="ch" forName="ConnectLine" refType="h" fact="0.5"/>
                <dgm:constr type="w" for="ch" forName="L2TextContainer" refType="w"/>
                <dgm:constr type="h" for="ch" forName="L2TextContainer" refType="h" fact="0.17"/>
                <dgm:constr type="h" for="ch" forName="L2TextContainer" refType="h" op="lte" fact="0.31"/>
                <dgm:constr type="t" for="ch" forName="L2TextContainer" refType="h" fact="0.69"/>
              </dgm:constrLst>
            </dgm:else>
          </dgm:choose>
          <dgm:layoutNode name="ConnectorPoint" styleLbl="alignNode1" moveWith="L2TextContainer">
            <dgm:alg type="sp"/>
            <dgm:shape xmlns:r="http://schemas.openxmlformats.org/officeDocument/2006/relationships" type="ellipse" r:blip="" zOrderOff="1">
              <dgm:adjLst/>
            </dgm:shape>
            <dgm:presOf/>
            <dgm:constrLst/>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FlexibleEmptyPlaceHolder">
            <dgm:alg type="sp"/>
            <dgm:shape xmlns:r="http://schemas.openxmlformats.org/officeDocument/2006/relationships" r:blip="">
              <dgm:adjLst/>
            </dgm:shape>
            <dgm:presOf/>
            <dgm:constrLst/>
          </dgm:layoutNode>
          <dgm:layoutNode name="L2TextContainer" styleLbl="bgAcc1">
            <dgm:varLst>
              <dgm:chMax val="0"/>
              <dgm:chPref val="0"/>
              <dgm:bulletEnabled val="1"/>
            </dgm:varLst>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w" fact="0.05"/>
              <dgm:constr type="rMarg" refType="w" fact="0.05"/>
              <dgm:constr type="tMarg" refType="w" fact="0.05"/>
              <dgm:constr type="bMarg" refType="w" fact="0.05"/>
            </dgm:constrLst>
            <dgm:ruleLst>
              <dgm:rule type="primFontSz" val="11" fact="NaN" max="NaN"/>
              <dgm:rule type="h" val="INF" fact="NaN" max="NaN"/>
            </dgm:ruleLst>
          </dgm:layoutNod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RTLAlign" val="ctr"/>
                  <dgm:param type="parTxRTLAlign" val="ctr"/>
                </dgm:alg>
              </dgm:if>
              <dgm:else name="Name89">
                <dgm:alg type="tx">
                  <dgm:param type="txAnchorHorz" val="ctr"/>
                  <dgm:param type="txAnchorVert" val="b"/>
                  <dgm:param type="parTxRTL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D12254D-5759-4EB3-BF8D-D68E90DC2D7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a:extLst>
              <a:ext uri="{FF2B5EF4-FFF2-40B4-BE49-F238E27FC236}">
                <a16:creationId xmlns:a16="http://schemas.microsoft.com/office/drawing/2014/main" id="{981A69FF-7820-4FCC-B849-D3678A21A4F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713FAA5B-03B7-4724-BBA4-86AB37DD8B19}" type="datetime1">
              <a:rPr lang="en-GB" smtClean="0"/>
              <a:t>30/03/2024</a:t>
            </a:fld>
            <a:endParaRPr lang="en-GB" dirty="0"/>
          </a:p>
        </p:txBody>
      </p:sp>
      <p:sp>
        <p:nvSpPr>
          <p:cNvPr id="4" name="Footer Placeholder 3">
            <a:extLst>
              <a:ext uri="{FF2B5EF4-FFF2-40B4-BE49-F238E27FC236}">
                <a16:creationId xmlns:a16="http://schemas.microsoft.com/office/drawing/2014/main" id="{D4FAC37F-43E8-47E4-A8D1-19743C11367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dirty="0"/>
          </a:p>
        </p:txBody>
      </p:sp>
      <p:sp>
        <p:nvSpPr>
          <p:cNvPr id="5" name="Slide Number Placeholder 4">
            <a:extLst>
              <a:ext uri="{FF2B5EF4-FFF2-40B4-BE49-F238E27FC236}">
                <a16:creationId xmlns:a16="http://schemas.microsoft.com/office/drawing/2014/main" id="{97D279E6-0ADC-4707-A0E5-8B8058228FF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C03308A-A8B4-43FF-8C57-7C15CEEAA8C3}" type="slidenum">
              <a:rPr lang="en-GB" smtClean="0"/>
              <a:t>‹#›</a:t>
            </a:fld>
            <a:endParaRPr lang="en-GB" dirty="0"/>
          </a:p>
        </p:txBody>
      </p:sp>
    </p:spTree>
    <p:extLst>
      <p:ext uri="{BB962C8B-B14F-4D97-AF65-F5344CB8AC3E}">
        <p14:creationId xmlns:p14="http://schemas.microsoft.com/office/powerpoint/2010/main" val="1563327285"/>
      </p:ext>
    </p:extLst>
  </p:cSld>
  <p:clrMap bg1="lt1" tx1="dk1" bg2="lt2" tx2="dk2" accent1="accent1" accent2="accent2" accent3="accent3" accent4="accent4" accent5="accent5" accent6="accent6" hlink="hlink" folHlink="folHlink"/>
  <p:hf hdr="0" ftr="0"/>
</p:handoutMaster>
</file>

<file path=ppt/media/image1.jpeg>
</file>

<file path=ppt/media/image10.jpeg>
</file>

<file path=ppt/media/image11.jpeg>
</file>

<file path=ppt/media/image12.png>
</file>

<file path=ppt/media/image13.png>
</file>

<file path=ppt/media/image14.pn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3.jpeg>
</file>

<file path=ppt/media/image4.jpe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0CEB934-2E0E-4BC3-801C-A4BDAA2D065B}" type="datetime1">
              <a:rPr lang="en-GB" smtClean="0"/>
              <a:t>30/03/2024</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62F9892-4FA8-4E47-8751-DA9332AF5A19}" type="slidenum">
              <a:rPr lang="en-GB" smtClean="0"/>
              <a:t>‹#›</a:t>
            </a:fld>
            <a:endParaRPr lang="en-GB" dirty="0"/>
          </a:p>
        </p:txBody>
      </p:sp>
    </p:spTree>
    <p:extLst>
      <p:ext uri="{BB962C8B-B14F-4D97-AF65-F5344CB8AC3E}">
        <p14:creationId xmlns:p14="http://schemas.microsoft.com/office/powerpoint/2010/main" val="426759658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Definition of Idle Time:</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Agricultural idle time refers to periods when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labor</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demand for agricultural activities is low, freeing up individuals to engage in other pursuits, including political conflicts.</a:t>
            </a:r>
          </a:p>
          <a:p>
            <a:endParaRPr lang="en-GB" dirty="0"/>
          </a:p>
        </p:txBody>
      </p:sp>
      <p:sp>
        <p:nvSpPr>
          <p:cNvPr id="4" name="Date Placeholder 3"/>
          <p:cNvSpPr>
            <a:spLocks noGrp="1"/>
          </p:cNvSpPr>
          <p:nvPr>
            <p:ph type="dt" idx="1"/>
          </p:nvPr>
        </p:nvSpPr>
        <p:spPr/>
        <p:txBody>
          <a:bodyPr/>
          <a:lstStyle/>
          <a:p>
            <a:pPr rtl="0"/>
            <a:fld id="{80CEB934-2E0E-4BC3-801C-A4BDAA2D065B}" type="datetime1">
              <a:rPr lang="en-GB" smtClean="0"/>
              <a:t>30/03/2024</a:t>
            </a:fld>
            <a:endParaRPr lang="en-GB" dirty="0"/>
          </a:p>
        </p:txBody>
      </p:sp>
      <p:sp>
        <p:nvSpPr>
          <p:cNvPr id="5" name="Slide Number Placeholder 4"/>
          <p:cNvSpPr>
            <a:spLocks noGrp="1"/>
          </p:cNvSpPr>
          <p:nvPr>
            <p:ph type="sldNum" sz="quarter" idx="5"/>
          </p:nvPr>
        </p:nvSpPr>
        <p:spPr/>
        <p:txBody>
          <a:bodyPr/>
          <a:lstStyle/>
          <a:p>
            <a:pPr rtl="0"/>
            <a:fld id="{B62F9892-4FA8-4E47-8751-DA9332AF5A19}" type="slidenum">
              <a:rPr lang="en-GB" smtClean="0"/>
              <a:t>1</a:t>
            </a:fld>
            <a:endParaRPr lang="en-GB" dirty="0"/>
          </a:p>
        </p:txBody>
      </p:sp>
    </p:spTree>
    <p:extLst>
      <p:ext uri="{BB962C8B-B14F-4D97-AF65-F5344CB8AC3E}">
        <p14:creationId xmlns:p14="http://schemas.microsoft.com/office/powerpoint/2010/main" val="10126323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The study is grounded in the concept of opportunity costs, which suggests that individuals with low pay-offs for productive work are more likely to engage in predatory behaviour, such as rebellion or conflict. The central hypothesis is that agricultural idle time, representing periods when labour demand for agriculture is low, reduces the opportunity costs for individuals to participate in political conflict. Therefore, the study hypothesizes that higher levels of agricultural idle time will be positively associated with the likelihood of observing armed conflict events.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Overall, the study seeks to contribute to the understanding of the economic drivers of political conflict by examining the role of agricultural labour dynamics, particularly idle time, as a potential determinant of conflict onset.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rtl="0"/>
            <a:endParaRPr lang="en-GB" dirty="0"/>
          </a:p>
        </p:txBody>
      </p:sp>
      <p:sp>
        <p:nvSpPr>
          <p:cNvPr id="4" name="Slide Number Placeholder 3"/>
          <p:cNvSpPr>
            <a:spLocks noGrp="1"/>
          </p:cNvSpPr>
          <p:nvPr>
            <p:ph type="sldNum" sz="quarter" idx="5"/>
          </p:nvPr>
        </p:nvSpPr>
        <p:spPr/>
        <p:txBody>
          <a:bodyPr rtlCol="0"/>
          <a:lstStyle/>
          <a:p>
            <a:pPr rtl="0"/>
            <a:fld id="{6524D99E-06C2-4ACA-84FC-8F6740F111CE}" type="slidenum">
              <a:rPr lang="en-GB" smtClean="0"/>
              <a:t>2</a:t>
            </a:fld>
            <a:endParaRPr lang="en-GB" dirty="0"/>
          </a:p>
        </p:txBody>
      </p:sp>
      <p:sp>
        <p:nvSpPr>
          <p:cNvPr id="5" name="Date Placeholder 4">
            <a:extLst>
              <a:ext uri="{FF2B5EF4-FFF2-40B4-BE49-F238E27FC236}">
                <a16:creationId xmlns:a16="http://schemas.microsoft.com/office/drawing/2014/main" id="{1B21773C-41DF-4300-A00D-D8929B09D7CB}"/>
              </a:ext>
            </a:extLst>
          </p:cNvPr>
          <p:cNvSpPr>
            <a:spLocks noGrp="1"/>
          </p:cNvSpPr>
          <p:nvPr>
            <p:ph type="dt" idx="1"/>
          </p:nvPr>
        </p:nvSpPr>
        <p:spPr/>
        <p:txBody>
          <a:bodyPr/>
          <a:lstStyle/>
          <a:p>
            <a:pPr rtl="0"/>
            <a:fld id="{4E0F89D8-1B99-400A-A06A-45C497522093}" type="datetime1">
              <a:rPr lang="en-GB" smtClean="0"/>
              <a:t>30/03/2024</a:t>
            </a:fld>
            <a:endParaRPr lang="en-GB" dirty="0"/>
          </a:p>
        </p:txBody>
      </p:sp>
    </p:spTree>
    <p:extLst>
      <p:ext uri="{BB962C8B-B14F-4D97-AF65-F5344CB8AC3E}">
        <p14:creationId xmlns:p14="http://schemas.microsoft.com/office/powerpoint/2010/main" val="19701454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Opportunity Costs vs. Grievances:</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Scholars debate whether individuals are more likely to engage in rebellion or predatory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behavior</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due to low opportunity costs or because of grievances.</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Opportunity costs refer to the benefits that could have been gained from choosing an alternative course of action, such as engaging in productive work.</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Grievances encompass feelings of injustice, dissatisfaction, or perceived inequality within society.</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Central Claim:</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The central claim of examining opportunity costs is that individuals with low pay-offs for productive work are more likely to engage in predatory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behavior</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like rebellion, compared to those with higher pay-offs.</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In essence, individuals with limited opportunities or low abilities may resort to rebellion as a means of addressing their economic hardships.</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Challenges in Finding Evidence:</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Despite the straightforward idea, finding solid evidence to support the role of low opportunity costs in motivating political conflict has been challenging.</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Studies have produced mixed results: some find evidence supporting the opportunity mechanism, while others find no effect or even an opposite effect.</a:t>
            </a:r>
          </a:p>
          <a:p>
            <a:pPr rtl="0"/>
            <a:endParaRPr lang="en-GB" dirty="0"/>
          </a:p>
        </p:txBody>
      </p:sp>
      <p:sp>
        <p:nvSpPr>
          <p:cNvPr id="4" name="Slide Number Placeholder 3"/>
          <p:cNvSpPr>
            <a:spLocks noGrp="1"/>
          </p:cNvSpPr>
          <p:nvPr>
            <p:ph type="sldNum" sz="quarter" idx="5"/>
          </p:nvPr>
        </p:nvSpPr>
        <p:spPr/>
        <p:txBody>
          <a:bodyPr rtlCol="0"/>
          <a:lstStyle/>
          <a:p>
            <a:pPr rtl="0"/>
            <a:fld id="{6524D99E-06C2-4ACA-84FC-8F6740F111CE}" type="slidenum">
              <a:rPr lang="en-GB" smtClean="0"/>
              <a:t>3</a:t>
            </a:fld>
            <a:endParaRPr lang="en-GB" dirty="0"/>
          </a:p>
        </p:txBody>
      </p:sp>
      <p:sp>
        <p:nvSpPr>
          <p:cNvPr id="5" name="Date Placeholder 4">
            <a:extLst>
              <a:ext uri="{FF2B5EF4-FFF2-40B4-BE49-F238E27FC236}">
                <a16:creationId xmlns:a16="http://schemas.microsoft.com/office/drawing/2014/main" id="{1C170975-B808-4B17-9655-587EDF400ED4}"/>
              </a:ext>
            </a:extLst>
          </p:cNvPr>
          <p:cNvSpPr>
            <a:spLocks noGrp="1"/>
          </p:cNvSpPr>
          <p:nvPr>
            <p:ph type="dt" idx="1"/>
          </p:nvPr>
        </p:nvSpPr>
        <p:spPr/>
        <p:txBody>
          <a:bodyPr/>
          <a:lstStyle/>
          <a:p>
            <a:pPr rtl="0"/>
            <a:fld id="{C121ECB1-402F-4FC8-9C7A-8604D8912305}" type="datetime1">
              <a:rPr lang="en-GB" smtClean="0"/>
              <a:t>30/03/2024</a:t>
            </a:fld>
            <a:endParaRPr lang="en-GB" dirty="0"/>
          </a:p>
        </p:txBody>
      </p:sp>
    </p:spTree>
    <p:extLst>
      <p:ext uri="{BB962C8B-B14F-4D97-AF65-F5344CB8AC3E}">
        <p14:creationId xmlns:p14="http://schemas.microsoft.com/office/powerpoint/2010/main" val="34470530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algn="just">
              <a:lnSpc>
                <a:spcPct val="107000"/>
              </a:lnSpc>
              <a:spcAft>
                <a:spcPts val="800"/>
              </a:spcAft>
            </a:pPr>
            <a:r>
              <a:rPr lang="en-GB" sz="1800" b="1" kern="100" dirty="0">
                <a:effectLst/>
                <a:latin typeface="Calibri" panose="020F0502020204030204" pitchFamily="34" charset="0"/>
                <a:ea typeface="Calibri" panose="020F0502020204030204" pitchFamily="34" charset="0"/>
                <a:cs typeface="Times New Roman" panose="02020603050405020304" pitchFamily="18" charset="0"/>
              </a:rPr>
              <a:t>Social Conflict Analysis Database (SCAD):</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Records monthly violent events initiated by non-state groups against governmental authorities or oppositional groups.</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Used to create a binary variable indicating the onset of violent political conflict.</a:t>
            </a:r>
          </a:p>
          <a:p>
            <a:pPr algn="just">
              <a:lnSpc>
                <a:spcPct val="107000"/>
              </a:lnSpc>
              <a:spcAft>
                <a:spcPts val="800"/>
              </a:spcAft>
            </a:pPr>
            <a:r>
              <a:rPr lang="en-GB" sz="1800" b="1" kern="100" dirty="0">
                <a:effectLst/>
                <a:latin typeface="Calibri" panose="020F0502020204030204" pitchFamily="34" charset="0"/>
                <a:ea typeface="Calibri" panose="020F0502020204030204" pitchFamily="34" charset="0"/>
                <a:cs typeface="Times New Roman" panose="02020603050405020304" pitchFamily="18" charset="0"/>
              </a:rPr>
              <a:t>Armed Conflict Location Event Dataset (ACLED):</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Covers various political dissident events beyond battles, including remote violence.</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Provides data on the onset of conflict events.</a:t>
            </a:r>
          </a:p>
          <a:p>
            <a:pPr algn="just">
              <a:lnSpc>
                <a:spcPct val="107000"/>
              </a:lnSpc>
              <a:spcAft>
                <a:spcPts val="800"/>
              </a:spcAft>
            </a:pPr>
            <a:r>
              <a:rPr lang="en-GB" sz="1800" b="1" kern="100" dirty="0">
                <a:effectLst/>
                <a:latin typeface="Calibri" panose="020F0502020204030204" pitchFamily="34" charset="0"/>
                <a:ea typeface="Calibri" panose="020F0502020204030204" pitchFamily="34" charset="0"/>
                <a:cs typeface="Times New Roman" panose="02020603050405020304" pitchFamily="18" charset="0"/>
              </a:rPr>
              <a:t>Uppsala Conflict Data Program-Georeferenced Event Dataset (UCDP-GED):</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Defines conflict events as incidents involving armed force by organized actors against other organized actors or civilians, resulting in at least one direct death.</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Records state-based and non-state conflict events.</a:t>
            </a:r>
          </a:p>
          <a:p>
            <a:pPr algn="just">
              <a:lnSpc>
                <a:spcPct val="107000"/>
              </a:lnSpc>
              <a:spcAft>
                <a:spcPts val="800"/>
              </a:spcAft>
            </a:pPr>
            <a:r>
              <a:rPr lang="en-GB" sz="1800" b="1" kern="100" dirty="0">
                <a:effectLst/>
                <a:latin typeface="Calibri" panose="020F0502020204030204" pitchFamily="34" charset="0"/>
                <a:ea typeface="Calibri" panose="020F0502020204030204" pitchFamily="34" charset="0"/>
                <a:cs typeface="Times New Roman" panose="02020603050405020304" pitchFamily="18" charset="0"/>
              </a:rPr>
              <a:t>Crop Location Data:</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Collected around the year 2000.</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Obtained from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EarthStat</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dataset, which combines national, state, and county-level census statistics to estimate crop coverage globally.</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Used to identify locally grown crops and their coverage share in each administrative unit-month.</a:t>
            </a:r>
          </a:p>
          <a:p>
            <a:pPr algn="just">
              <a:lnSpc>
                <a:spcPct val="107000"/>
              </a:lnSpc>
              <a:spcAft>
                <a:spcPts val="800"/>
              </a:spcAft>
            </a:pPr>
            <a:r>
              <a:rPr lang="en-GB" sz="1800" b="1" kern="100" dirty="0">
                <a:effectLst/>
                <a:latin typeface="Calibri" panose="020F0502020204030204" pitchFamily="34" charset="0"/>
                <a:ea typeface="Calibri" panose="020F0502020204030204" pitchFamily="34" charset="0"/>
                <a:cs typeface="Times New Roman" panose="02020603050405020304" pitchFamily="18" charset="0"/>
              </a:rPr>
              <a:t>Crop Calendar Charts:</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Obtained from the United States Department of Agriculture’s International Production Assessment Division.</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Provide information on planting, growing, maintaining, and harvesting seasons for various crops in different countries.</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Used to determine months when each crop requires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labor</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t>
            </a:r>
          </a:p>
          <a:p>
            <a:pPr rtl="0"/>
            <a:endParaRPr lang="en-GB" dirty="0"/>
          </a:p>
        </p:txBody>
      </p:sp>
      <p:sp>
        <p:nvSpPr>
          <p:cNvPr id="4" name="Slide Number Placeholder 3"/>
          <p:cNvSpPr>
            <a:spLocks noGrp="1"/>
          </p:cNvSpPr>
          <p:nvPr>
            <p:ph type="sldNum" sz="quarter" idx="5"/>
          </p:nvPr>
        </p:nvSpPr>
        <p:spPr/>
        <p:txBody>
          <a:bodyPr rtlCol="0"/>
          <a:lstStyle/>
          <a:p>
            <a:pPr rtl="0"/>
            <a:fld id="{6524D99E-06C2-4ACA-84FC-8F6740F111CE}" type="slidenum">
              <a:rPr lang="en-GB" smtClean="0"/>
              <a:t>4</a:t>
            </a:fld>
            <a:endParaRPr lang="en-GB" dirty="0"/>
          </a:p>
        </p:txBody>
      </p:sp>
      <p:sp>
        <p:nvSpPr>
          <p:cNvPr id="5" name="Date Placeholder 4">
            <a:extLst>
              <a:ext uri="{FF2B5EF4-FFF2-40B4-BE49-F238E27FC236}">
                <a16:creationId xmlns:a16="http://schemas.microsoft.com/office/drawing/2014/main" id="{1C170975-B808-4B17-9655-587EDF400ED4}"/>
              </a:ext>
            </a:extLst>
          </p:cNvPr>
          <p:cNvSpPr>
            <a:spLocks noGrp="1"/>
          </p:cNvSpPr>
          <p:nvPr>
            <p:ph type="dt" idx="1"/>
          </p:nvPr>
        </p:nvSpPr>
        <p:spPr/>
        <p:txBody>
          <a:bodyPr/>
          <a:lstStyle/>
          <a:p>
            <a:pPr rtl="0"/>
            <a:fld id="{C121ECB1-402F-4FC8-9C7A-8604D8912305}" type="datetime1">
              <a:rPr lang="en-GB" smtClean="0"/>
              <a:t>30/03/2024</a:t>
            </a:fld>
            <a:endParaRPr lang="en-GB" dirty="0"/>
          </a:p>
        </p:txBody>
      </p:sp>
    </p:spTree>
    <p:extLst>
      <p:ext uri="{BB962C8B-B14F-4D97-AF65-F5344CB8AC3E}">
        <p14:creationId xmlns:p14="http://schemas.microsoft.com/office/powerpoint/2010/main" val="22134386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algn="l"/>
            <a:r>
              <a:rPr lang="en-GB" dirty="0"/>
              <a:t>“</a:t>
            </a:r>
            <a:r>
              <a:rPr lang="en-GB" sz="1800" b="0" i="0" u="none" strike="noStrike" baseline="0" dirty="0">
                <a:latin typeface="AdvOT1ef757c0"/>
              </a:rPr>
              <a:t>In our analysis, we focus on 17 crops that represent most of the agricultural production in Africa: barley, buckwheat, cereals, cotton, groundnut, maize, millet, mixed grain, oats, potato, rapeseed, rice, rye, sorghum, soybean, sunflower, and wheat. We then aggregate the coverage dataset and the crop calendar to the first administrative unit with the following index:”</a:t>
            </a:r>
            <a:endParaRPr lang="en-GB" dirty="0"/>
          </a:p>
        </p:txBody>
      </p:sp>
      <p:sp>
        <p:nvSpPr>
          <p:cNvPr id="4" name="Slide Number Placeholder 3"/>
          <p:cNvSpPr>
            <a:spLocks noGrp="1"/>
          </p:cNvSpPr>
          <p:nvPr>
            <p:ph type="sldNum" sz="quarter" idx="5"/>
          </p:nvPr>
        </p:nvSpPr>
        <p:spPr/>
        <p:txBody>
          <a:bodyPr rtlCol="0"/>
          <a:lstStyle/>
          <a:p>
            <a:pPr rtl="0"/>
            <a:fld id="{6524D99E-06C2-4ACA-84FC-8F6740F111CE}" type="slidenum">
              <a:rPr lang="en-GB" smtClean="0"/>
              <a:t>5</a:t>
            </a:fld>
            <a:endParaRPr lang="en-GB" dirty="0"/>
          </a:p>
        </p:txBody>
      </p:sp>
      <p:sp>
        <p:nvSpPr>
          <p:cNvPr id="5" name="Date Placeholder 4">
            <a:extLst>
              <a:ext uri="{FF2B5EF4-FFF2-40B4-BE49-F238E27FC236}">
                <a16:creationId xmlns:a16="http://schemas.microsoft.com/office/drawing/2014/main" id="{A385F18B-7E5F-4771-BF03-D97D8F25061C}"/>
              </a:ext>
            </a:extLst>
          </p:cNvPr>
          <p:cNvSpPr>
            <a:spLocks noGrp="1"/>
          </p:cNvSpPr>
          <p:nvPr>
            <p:ph type="dt" idx="1"/>
          </p:nvPr>
        </p:nvSpPr>
        <p:spPr/>
        <p:txBody>
          <a:bodyPr/>
          <a:lstStyle/>
          <a:p>
            <a:pPr rtl="0"/>
            <a:fld id="{115F71A1-E68D-4B6F-9EB3-6FCFAFD91FEC}" type="datetime1">
              <a:rPr lang="en-GB" smtClean="0"/>
              <a:t>30/03/2024</a:t>
            </a:fld>
            <a:endParaRPr lang="en-GB" dirty="0"/>
          </a:p>
        </p:txBody>
      </p:sp>
    </p:spTree>
    <p:extLst>
      <p:ext uri="{BB962C8B-B14F-4D97-AF65-F5344CB8AC3E}">
        <p14:creationId xmlns:p14="http://schemas.microsoft.com/office/powerpoint/2010/main" val="38573369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dirty="0"/>
          </a:p>
        </p:txBody>
      </p:sp>
      <p:sp>
        <p:nvSpPr>
          <p:cNvPr id="4" name="Slide Number Placeholder 3"/>
          <p:cNvSpPr>
            <a:spLocks noGrp="1"/>
          </p:cNvSpPr>
          <p:nvPr>
            <p:ph type="sldNum" sz="quarter" idx="5"/>
          </p:nvPr>
        </p:nvSpPr>
        <p:spPr/>
        <p:txBody>
          <a:bodyPr rtlCol="0"/>
          <a:lstStyle/>
          <a:p>
            <a:pPr rtl="0"/>
            <a:fld id="{6524D99E-06C2-4ACA-84FC-8F6740F111CE}" type="slidenum">
              <a:rPr lang="en-GB" smtClean="0"/>
              <a:t>6</a:t>
            </a:fld>
            <a:endParaRPr lang="en-GB" dirty="0"/>
          </a:p>
        </p:txBody>
      </p:sp>
      <p:sp>
        <p:nvSpPr>
          <p:cNvPr id="5" name="Date Placeholder 4">
            <a:extLst>
              <a:ext uri="{FF2B5EF4-FFF2-40B4-BE49-F238E27FC236}">
                <a16:creationId xmlns:a16="http://schemas.microsoft.com/office/drawing/2014/main" id="{6C6C269E-0006-41DC-9FBC-BD7D0566B1EF}"/>
              </a:ext>
            </a:extLst>
          </p:cNvPr>
          <p:cNvSpPr>
            <a:spLocks noGrp="1"/>
          </p:cNvSpPr>
          <p:nvPr>
            <p:ph type="dt" idx="1"/>
          </p:nvPr>
        </p:nvSpPr>
        <p:spPr/>
        <p:txBody>
          <a:bodyPr/>
          <a:lstStyle/>
          <a:p>
            <a:pPr rtl="0"/>
            <a:fld id="{DC481F9B-6207-4F3E-A047-20DEC4788B5E}" type="datetime1">
              <a:rPr lang="en-GB" smtClean="0"/>
              <a:t>30/03/2024</a:t>
            </a:fld>
            <a:endParaRPr lang="en-GB" dirty="0"/>
          </a:p>
        </p:txBody>
      </p:sp>
    </p:spTree>
    <p:extLst>
      <p:ext uri="{BB962C8B-B14F-4D97-AF65-F5344CB8AC3E}">
        <p14:creationId xmlns:p14="http://schemas.microsoft.com/office/powerpoint/2010/main" val="40362861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Dependent Variables: Three different measures of conflict are used: SCAD (Social Conflict Analysis Database), ACLED (Armed Conflict Location Event Dataset), and UCDP-GED (Uppsala Conflict Data Program-Georeferenced Event Dataset). Each measure captures different aspects of political violence.</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Independent Variable: The agricultural idle index is the main independent variable of interest. The coefficients indicate the change in the probability of conflict occurrence associated with a one-unit increase in the idle index.</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Results Summary:</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The coefficients for the idle index are statistically significant across all specifications and outcome variables, indicated by the p-values (p &lt; 0.01 or *p &lt; 0.001).</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The magnitude of the coefficients suggests that an increase in the agricultural idle index is associated with a significant increase in the probability of conflict occurrence. For example, in the SCAD model, a one-unit increase in the idle index is associated with a 20.8% increase in the probability of conflict.</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The models' explanatory power, indicated by the R-squared values, varies across specifications but generally falls within the range of 0.08 to 0.47, suggesting moderate to substantial explanatory power.</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Specification Parameters:</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Location fixed effects, location-year fixed effects, and calendar-month fixed effects are included in all models to control for location-specific, temporal, and seasonal variations.</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Additional control variables such as temperature and precipitation, as well as the time since the last conflict event, are also included in the analysis.</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Overall, the results consistently show that agricultural idle time is positively associated with the likelihood of conflict occurrence across different measures of conflict, providing support for the hypothesis that variations in agricultural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labor</a:t>
            </a:r>
            <a:r>
              <a:rPr lang="en-GB" sz="1800" kern="100">
                <a:effectLst/>
                <a:latin typeface="Calibri" panose="020F0502020204030204" pitchFamily="34" charset="0"/>
                <a:ea typeface="Calibri" panose="020F0502020204030204" pitchFamily="34" charset="0"/>
                <a:cs typeface="Times New Roman" panose="02020603050405020304" pitchFamily="18" charset="0"/>
              </a:rPr>
              <a:t> demand influence political conflict dynamics.</a:t>
            </a:r>
          </a:p>
          <a:p>
            <a:endParaRPr lang="en-GB"/>
          </a:p>
        </p:txBody>
      </p:sp>
      <p:sp>
        <p:nvSpPr>
          <p:cNvPr id="4" name="Date Placeholder 3"/>
          <p:cNvSpPr>
            <a:spLocks noGrp="1"/>
          </p:cNvSpPr>
          <p:nvPr>
            <p:ph type="dt" idx="1"/>
          </p:nvPr>
        </p:nvSpPr>
        <p:spPr/>
        <p:txBody>
          <a:bodyPr/>
          <a:lstStyle/>
          <a:p>
            <a:pPr rtl="0"/>
            <a:fld id="{80CEB934-2E0E-4BC3-801C-A4BDAA2D065B}" type="datetime1">
              <a:rPr lang="en-GB" smtClean="0"/>
              <a:t>30/03/2024</a:t>
            </a:fld>
            <a:endParaRPr lang="en-GB" dirty="0"/>
          </a:p>
        </p:txBody>
      </p:sp>
      <p:sp>
        <p:nvSpPr>
          <p:cNvPr id="5" name="Slide Number Placeholder 4"/>
          <p:cNvSpPr>
            <a:spLocks noGrp="1"/>
          </p:cNvSpPr>
          <p:nvPr>
            <p:ph type="sldNum" sz="quarter" idx="5"/>
          </p:nvPr>
        </p:nvSpPr>
        <p:spPr/>
        <p:txBody>
          <a:bodyPr/>
          <a:lstStyle/>
          <a:p>
            <a:pPr rtl="0"/>
            <a:fld id="{B62F9892-4FA8-4E47-8751-DA9332AF5A19}" type="slidenum">
              <a:rPr lang="en-GB" smtClean="0"/>
              <a:t>7</a:t>
            </a:fld>
            <a:endParaRPr lang="en-GB" dirty="0"/>
          </a:p>
        </p:txBody>
      </p:sp>
    </p:spTree>
    <p:extLst>
      <p:ext uri="{BB962C8B-B14F-4D97-AF65-F5344CB8AC3E}">
        <p14:creationId xmlns:p14="http://schemas.microsoft.com/office/powerpoint/2010/main" val="31742487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Results Summary:</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The coefficients for the idle index remain statistically significant across all specifications and outcome variables, denoted by the significance levels (p &lt; 0.01 or *p &lt; 0.001).</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Consistent with the findings from Table 1, the coefficients indicate a positive association between agricultural idle time and the likelihood of conflict occurrence. For instance, in the SCAD model, a one-unit increase in the idle index is associated with a 17.8% increase in the probability of conflict.</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The explanatory power of the models, as indicated by the R-squared values, remains moderate to substantial, ranging from 0.12 to 0.35.</a:t>
            </a:r>
          </a:p>
          <a:p>
            <a:pPr algn="just">
              <a:lnSpc>
                <a:spcPct val="107000"/>
              </a:lnSpc>
              <a:spcAft>
                <a:spcPts val="800"/>
              </a:spcAft>
            </a:pP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Specification Parameters:</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Similar to Table 1, location fixed effects, location-year fixed effects, and calendar-month fixed effects are included in all models to control for various sources of variation.</a:t>
            </a:r>
          </a:p>
          <a:p>
            <a:pPr algn="just">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Additional control variables such as temperature and precipitation, as well as the time since the last conflict event, are also accounted for in the analysis.</a:t>
            </a:r>
          </a:p>
          <a:p>
            <a:pPr algn="just">
              <a:lnSpc>
                <a:spcPct val="107000"/>
              </a:lnSpc>
              <a:spcAft>
                <a:spcPts val="800"/>
              </a:spcAft>
            </a:pPr>
            <a:r>
              <a:rPr lang="en-GB" sz="1800" b="1" kern="100" dirty="0">
                <a:effectLst/>
                <a:latin typeface="Calibri" panose="020F0502020204030204" pitchFamily="34" charset="0"/>
                <a:ea typeface="Calibri" panose="020F0502020204030204" pitchFamily="34" charset="0"/>
                <a:cs typeface="Times New Roman" panose="02020603050405020304" pitchFamily="18" charset="0"/>
              </a:rPr>
              <a:t>Overall, the results from Table 2 reaffirm the positive association between agricultural idle time and conflict occurrence, even when focusing specifically on the post-2000 period.</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This provides further robustness to the findings and underscores the importance of considering agricultural labour dynamics in understanding political conflict dynamics.</a:t>
            </a:r>
          </a:p>
          <a:p>
            <a:endParaRPr lang="en-GB" dirty="0"/>
          </a:p>
        </p:txBody>
      </p:sp>
      <p:sp>
        <p:nvSpPr>
          <p:cNvPr id="4" name="Date Placeholder 3"/>
          <p:cNvSpPr>
            <a:spLocks noGrp="1"/>
          </p:cNvSpPr>
          <p:nvPr>
            <p:ph type="dt" idx="1"/>
          </p:nvPr>
        </p:nvSpPr>
        <p:spPr/>
        <p:txBody>
          <a:bodyPr/>
          <a:lstStyle/>
          <a:p>
            <a:pPr rtl="0"/>
            <a:fld id="{80CEB934-2E0E-4BC3-801C-A4BDAA2D065B}" type="datetime1">
              <a:rPr lang="en-GB" smtClean="0"/>
              <a:t>30/03/2024</a:t>
            </a:fld>
            <a:endParaRPr lang="en-GB" dirty="0"/>
          </a:p>
        </p:txBody>
      </p:sp>
      <p:sp>
        <p:nvSpPr>
          <p:cNvPr id="5" name="Slide Number Placeholder 4"/>
          <p:cNvSpPr>
            <a:spLocks noGrp="1"/>
          </p:cNvSpPr>
          <p:nvPr>
            <p:ph type="sldNum" sz="quarter" idx="5"/>
          </p:nvPr>
        </p:nvSpPr>
        <p:spPr/>
        <p:txBody>
          <a:bodyPr/>
          <a:lstStyle/>
          <a:p>
            <a:pPr rtl="0"/>
            <a:fld id="{B62F9892-4FA8-4E47-8751-DA9332AF5A19}" type="slidenum">
              <a:rPr lang="en-GB" smtClean="0"/>
              <a:t>8</a:t>
            </a:fld>
            <a:endParaRPr lang="en-GB" dirty="0"/>
          </a:p>
        </p:txBody>
      </p:sp>
    </p:spTree>
    <p:extLst>
      <p:ext uri="{BB962C8B-B14F-4D97-AF65-F5344CB8AC3E}">
        <p14:creationId xmlns:p14="http://schemas.microsoft.com/office/powerpoint/2010/main" val="25701553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dirty="0"/>
          </a:p>
        </p:txBody>
      </p:sp>
      <p:sp>
        <p:nvSpPr>
          <p:cNvPr id="4" name="Slide Number Placeholder 3"/>
          <p:cNvSpPr>
            <a:spLocks noGrp="1"/>
          </p:cNvSpPr>
          <p:nvPr>
            <p:ph type="sldNum" sz="quarter" idx="5"/>
          </p:nvPr>
        </p:nvSpPr>
        <p:spPr/>
        <p:txBody>
          <a:bodyPr rtlCol="0"/>
          <a:lstStyle/>
          <a:p>
            <a:pPr rtl="0"/>
            <a:fld id="{6524D99E-06C2-4ACA-84FC-8F6740F111CE}" type="slidenum">
              <a:rPr lang="en-GB" smtClean="0"/>
              <a:t>15</a:t>
            </a:fld>
            <a:endParaRPr lang="en-GB" dirty="0"/>
          </a:p>
        </p:txBody>
      </p:sp>
      <p:sp>
        <p:nvSpPr>
          <p:cNvPr id="5" name="Date Placeholder 4">
            <a:extLst>
              <a:ext uri="{FF2B5EF4-FFF2-40B4-BE49-F238E27FC236}">
                <a16:creationId xmlns:a16="http://schemas.microsoft.com/office/drawing/2014/main" id="{749860BC-5F86-450D-B01A-2F6359B0A901}"/>
              </a:ext>
            </a:extLst>
          </p:cNvPr>
          <p:cNvSpPr>
            <a:spLocks noGrp="1"/>
          </p:cNvSpPr>
          <p:nvPr>
            <p:ph type="dt" idx="1"/>
          </p:nvPr>
        </p:nvSpPr>
        <p:spPr/>
        <p:txBody>
          <a:bodyPr/>
          <a:lstStyle/>
          <a:p>
            <a:pPr rtl="0"/>
            <a:fld id="{78832F18-E736-4076-8BA7-179690033D1F}" type="datetime1">
              <a:rPr lang="en-GB" smtClean="0"/>
              <a:t>30/03/2024</a:t>
            </a:fld>
            <a:endParaRPr lang="en-GB" dirty="0"/>
          </a:p>
        </p:txBody>
      </p:sp>
    </p:spTree>
    <p:extLst>
      <p:ext uri="{BB962C8B-B14F-4D97-AF65-F5344CB8AC3E}">
        <p14:creationId xmlns:p14="http://schemas.microsoft.com/office/powerpoint/2010/main" val="28651113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5AED7D4B-97B3-4766-A7B9-D67E5D26120B}"/>
              </a:ext>
            </a:extLst>
          </p:cNvPr>
          <p:cNvSpPr>
            <a:spLocks noGrp="1"/>
          </p:cNvSpPr>
          <p:nvPr>
            <p:ph type="pic" sz="quarter" idx="13"/>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6858000 h 6858000"/>
              <a:gd name="connsiteX3" fmla="*/ 0 w 121889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88952" h="6858000">
                <a:moveTo>
                  <a:pt x="0" y="0"/>
                </a:moveTo>
                <a:lnTo>
                  <a:pt x="12188952" y="0"/>
                </a:lnTo>
                <a:lnTo>
                  <a:pt x="12188952" y="6858000"/>
                </a:lnTo>
                <a:lnTo>
                  <a:pt x="0" y="6858000"/>
                </a:lnTo>
                <a:close/>
              </a:path>
            </a:pathLst>
          </a:custGeom>
          <a:solidFill>
            <a:schemeClr val="accent4"/>
          </a:solidFill>
        </p:spPr>
        <p:txBody>
          <a:bodyPr wrap="square" rtlCol="0">
            <a:noAutofit/>
          </a:bodyPr>
          <a:lstStyle/>
          <a:p>
            <a:pPr rtl="0"/>
            <a:r>
              <a:rPr lang="en-US"/>
              <a:t>Click icon to add picture</a:t>
            </a:r>
            <a:endParaRPr lang="en-GB" dirty="0"/>
          </a:p>
        </p:txBody>
      </p:sp>
      <p:sp>
        <p:nvSpPr>
          <p:cNvPr id="43" name="Title 42">
            <a:extLst>
              <a:ext uri="{FF2B5EF4-FFF2-40B4-BE49-F238E27FC236}">
                <a16:creationId xmlns:a16="http://schemas.microsoft.com/office/drawing/2014/main" id="{F6B9C4AD-0A5C-4CF8-8BBB-04DDB63051A9}"/>
              </a:ext>
            </a:extLst>
          </p:cNvPr>
          <p:cNvSpPr>
            <a:spLocks noGrp="1"/>
          </p:cNvSpPr>
          <p:nvPr>
            <p:ph type="ctrTitle"/>
          </p:nvPr>
        </p:nvSpPr>
        <p:spPr>
          <a:xfrm>
            <a:off x="6911496" y="1695899"/>
            <a:ext cx="4453151" cy="4028034"/>
          </a:xfrm>
          <a:custGeom>
            <a:avLst/>
            <a:gdLst>
              <a:gd name="connsiteX0" fmla="*/ 1904725 w 4453151"/>
              <a:gd name="connsiteY0" fmla="*/ 0 h 4028034"/>
              <a:gd name="connsiteX1" fmla="*/ 2839696 w 4453151"/>
              <a:gd name="connsiteY1" fmla="*/ 173112 h 4028034"/>
              <a:gd name="connsiteX2" fmla="*/ 3670313 w 4453151"/>
              <a:gd name="connsiteY2" fmla="*/ 648665 h 4028034"/>
              <a:gd name="connsiteX3" fmla="*/ 4244827 w 4453151"/>
              <a:gd name="connsiteY3" fmla="*/ 1334400 h 4028034"/>
              <a:gd name="connsiteX4" fmla="*/ 4453151 w 4453151"/>
              <a:gd name="connsiteY4" fmla="*/ 2132445 h 4028034"/>
              <a:gd name="connsiteX5" fmla="*/ 4108366 w 4453151"/>
              <a:gd name="connsiteY5" fmla="*/ 2873461 h 4028034"/>
              <a:gd name="connsiteX6" fmla="*/ 3934636 w 4453151"/>
              <a:gd name="connsiteY6" fmla="*/ 3108662 h 4028034"/>
              <a:gd name="connsiteX7" fmla="*/ 2304458 w 4453151"/>
              <a:gd name="connsiteY7" fmla="*/ 4028034 h 4028034"/>
              <a:gd name="connsiteX8" fmla="*/ 1066940 w 4453151"/>
              <a:gd name="connsiteY8" fmla="*/ 3462430 h 4028034"/>
              <a:gd name="connsiteX9" fmla="*/ 916336 w 4453151"/>
              <a:gd name="connsiteY9" fmla="*/ 3350118 h 4028034"/>
              <a:gd name="connsiteX10" fmla="*/ 231353 w 4453151"/>
              <a:gd name="connsiteY10" fmla="*/ 2762989 h 4028034"/>
              <a:gd name="connsiteX11" fmla="*/ 0 w 4453151"/>
              <a:gd name="connsiteY11" fmla="*/ 2132445 h 4028034"/>
              <a:gd name="connsiteX12" fmla="*/ 519376 w 4453151"/>
              <a:gd name="connsiteY12" fmla="*/ 594947 h 4028034"/>
              <a:gd name="connsiteX13" fmla="*/ 1103636 w 4453151"/>
              <a:gd name="connsiteY13" fmla="*/ 160879 h 4028034"/>
              <a:gd name="connsiteX14" fmla="*/ 1904725 w 4453151"/>
              <a:gd name="connsiteY14" fmla="*/ 0 h 4028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53151" h="4028034">
                <a:moveTo>
                  <a:pt x="1904725" y="0"/>
                </a:moveTo>
                <a:cubicBezTo>
                  <a:pt x="2215204" y="0"/>
                  <a:pt x="2529887" y="58226"/>
                  <a:pt x="2839696" y="173112"/>
                </a:cubicBezTo>
                <a:cubicBezTo>
                  <a:pt x="3141383" y="284780"/>
                  <a:pt x="3428543" y="449245"/>
                  <a:pt x="3670313" y="648665"/>
                </a:cubicBezTo>
                <a:cubicBezTo>
                  <a:pt x="3916289" y="851489"/>
                  <a:pt x="4109608" y="1082273"/>
                  <a:pt x="4244827" y="1334400"/>
                </a:cubicBezTo>
                <a:cubicBezTo>
                  <a:pt x="4383010" y="1592136"/>
                  <a:pt x="4453151" y="1860636"/>
                  <a:pt x="4453151" y="2132445"/>
                </a:cubicBezTo>
                <a:cubicBezTo>
                  <a:pt x="4453151" y="2406187"/>
                  <a:pt x="4341249" y="2566053"/>
                  <a:pt x="4108366" y="2873461"/>
                </a:cubicBezTo>
                <a:cubicBezTo>
                  <a:pt x="4052176" y="2947600"/>
                  <a:pt x="3994075" y="3024314"/>
                  <a:pt x="3934636" y="3108662"/>
                </a:cubicBezTo>
                <a:cubicBezTo>
                  <a:pt x="3480433" y="3753096"/>
                  <a:pt x="2992881" y="4028034"/>
                  <a:pt x="2304458" y="4028034"/>
                </a:cubicBezTo>
                <a:cubicBezTo>
                  <a:pt x="1852645" y="4028034"/>
                  <a:pt x="1521143" y="3804056"/>
                  <a:pt x="1066940" y="3462430"/>
                </a:cubicBezTo>
                <a:cubicBezTo>
                  <a:pt x="1016198" y="3424258"/>
                  <a:pt x="965455" y="3386544"/>
                  <a:pt x="916336" y="3350118"/>
                </a:cubicBezTo>
                <a:cubicBezTo>
                  <a:pt x="650103" y="3152447"/>
                  <a:pt x="398681" y="2965721"/>
                  <a:pt x="231353" y="2762989"/>
                </a:cubicBezTo>
                <a:cubicBezTo>
                  <a:pt x="71384" y="2569182"/>
                  <a:pt x="0" y="2374730"/>
                  <a:pt x="0" y="2132445"/>
                </a:cubicBezTo>
                <a:cubicBezTo>
                  <a:pt x="0" y="1525172"/>
                  <a:pt x="184432" y="979159"/>
                  <a:pt x="519376" y="594947"/>
                </a:cubicBezTo>
                <a:cubicBezTo>
                  <a:pt x="683262" y="407026"/>
                  <a:pt x="879831" y="260956"/>
                  <a:pt x="1103636" y="160879"/>
                </a:cubicBezTo>
                <a:cubicBezTo>
                  <a:pt x="1342444" y="54178"/>
                  <a:pt x="1611926" y="0"/>
                  <a:pt x="1904725" y="0"/>
                </a:cubicBezTo>
                <a:close/>
              </a:path>
            </a:pathLst>
          </a:custGeom>
          <a:solidFill>
            <a:schemeClr val="bg1">
              <a:alpha val="90000"/>
            </a:schemeClr>
          </a:solidFill>
          <a:ln w="317500">
            <a:noFill/>
          </a:ln>
          <a:effectLst>
            <a:outerShdw sx="107000" sy="107000" algn="ctr" rotWithShape="0">
              <a:schemeClr val="bg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bIns="365760" rtlCol="0" anchor="ctr">
            <a:noAutofit/>
          </a:bodyPr>
          <a:lstStyle>
            <a:lvl1pPr algn="ctr">
              <a:defRPr lang="en-GB" sz="4000" b="1" spc="0" baseline="0" dirty="0">
                <a:solidFill>
                  <a:schemeClr val="tx1">
                    <a:lumMod val="75000"/>
                    <a:lumOff val="25000"/>
                  </a:schemeClr>
                </a:solidFill>
                <a:latin typeface="+mn-lt"/>
                <a:ea typeface="+mn-ea"/>
                <a:cs typeface="+mn-cs"/>
              </a:defRPr>
            </a:lvl1pPr>
          </a:lstStyle>
          <a:p>
            <a:pPr marL="0" lvl="0" algn="ctr" rtl="0"/>
            <a:r>
              <a:rPr lang="en-US" sz="4000">
                <a:solidFill>
                  <a:schemeClr val="tx1">
                    <a:lumMod val="75000"/>
                    <a:lumOff val="25000"/>
                  </a:schemeClr>
                </a:solidFill>
              </a:rPr>
              <a:t>Click to edit Master title style</a:t>
            </a:r>
            <a:endParaRPr lang="en-GB" sz="4000" dirty="0">
              <a:solidFill>
                <a:schemeClr val="tx1">
                  <a:lumMod val="75000"/>
                  <a:lumOff val="25000"/>
                </a:schemeClr>
              </a:solidFill>
            </a:endParaRPr>
          </a:p>
        </p:txBody>
      </p:sp>
      <p:sp>
        <p:nvSpPr>
          <p:cNvPr id="4" name="Text Placeholder 3">
            <a:extLst>
              <a:ext uri="{FF2B5EF4-FFF2-40B4-BE49-F238E27FC236}">
                <a16:creationId xmlns:a16="http://schemas.microsoft.com/office/drawing/2014/main" id="{5BE55C2A-633D-42FC-AF3D-3B5D77E69FDF}"/>
              </a:ext>
            </a:extLst>
          </p:cNvPr>
          <p:cNvSpPr>
            <a:spLocks noGrp="1"/>
          </p:cNvSpPr>
          <p:nvPr userDrawn="1">
            <p:ph type="body" sz="quarter" idx="14"/>
          </p:nvPr>
        </p:nvSpPr>
        <p:spPr>
          <a:xfrm>
            <a:off x="7545417" y="4452155"/>
            <a:ext cx="3246438" cy="620588"/>
          </a:xfrm>
        </p:spPr>
        <p:txBody>
          <a:bodyPr rtlCol="0"/>
          <a:lstStyle>
            <a:lvl1pPr algn="ctr">
              <a:defRPr sz="1800"/>
            </a:lvl1pPr>
          </a:lstStyle>
          <a:p>
            <a:pPr lvl="0" rtl="0"/>
            <a:r>
              <a:rPr lang="en-US"/>
              <a:t>Click to edit Master text styles</a:t>
            </a:r>
          </a:p>
        </p:txBody>
      </p:sp>
      <p:sp>
        <p:nvSpPr>
          <p:cNvPr id="5" name="Freeform: Shape 4">
            <a:extLst>
              <a:ext uri="{FF2B5EF4-FFF2-40B4-BE49-F238E27FC236}">
                <a16:creationId xmlns:a16="http://schemas.microsoft.com/office/drawing/2014/main" id="{CCA5388B-F01D-43AF-9723-C2ADB6899EC9}"/>
              </a:ext>
              <a:ext uri="{C183D7F6-B498-43B3-948B-1728B52AA6E4}">
                <adec:decorative xmlns:adec="http://schemas.microsoft.com/office/drawing/2017/decorative" val="1"/>
              </a:ext>
            </a:extLst>
          </p:cNvPr>
          <p:cNvSpPr/>
          <p:nvPr userDrawn="1"/>
        </p:nvSpPr>
        <p:spPr>
          <a:xfrm rot="21300000" flipH="1">
            <a:off x="6652574" y="1272209"/>
            <a:ext cx="5147826" cy="4839241"/>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Tree>
    <p:extLst>
      <p:ext uri="{BB962C8B-B14F-4D97-AF65-F5344CB8AC3E}">
        <p14:creationId xmlns:p14="http://schemas.microsoft.com/office/powerpoint/2010/main" val="586431890"/>
      </p:ext>
    </p:extLst>
  </p:cSld>
  <p:clrMapOvr>
    <a:masterClrMapping/>
  </p:clrMapOvr>
  <p:extLst>
    <p:ext uri="{DCECCB84-F9BA-43D5-87BE-67443E8EF086}">
      <p15:sldGuideLst xmlns:p15="http://schemas.microsoft.com/office/powerpoint/2012/main">
        <p15:guide id="1" pos="5400">
          <p15:clr>
            <a:srgbClr val="FBAE40"/>
          </p15:clr>
        </p15:guide>
        <p15:guide id="2" pos="1272" userDrawn="1">
          <p15:clr>
            <a:srgbClr val="FBAE40"/>
          </p15:clr>
        </p15:guide>
        <p15:guide id="3" pos="2928" userDrawn="1">
          <p15:clr>
            <a:srgbClr val="FBAE40"/>
          </p15:clr>
        </p15:guide>
        <p15:guide id="4" pos="4584" userDrawn="1">
          <p15:clr>
            <a:srgbClr val="FBAE40"/>
          </p15:clr>
        </p15:guide>
        <p15:guide id="5" pos="626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90EAB665-9090-4940-9CBD-04BE9264B440}"/>
              </a:ext>
              <a:ext uri="{C183D7F6-B498-43B3-948B-1728B52AA6E4}">
                <adec:decorative xmlns:adec="http://schemas.microsoft.com/office/drawing/2017/decorative" val="1"/>
              </a:ext>
            </a:extLst>
          </p:cNvPr>
          <p:cNvSpPr/>
          <p:nvPr/>
        </p:nvSpPr>
        <p:spPr>
          <a:xfrm rot="10800000" flipV="1">
            <a:off x="6750718" y="0"/>
            <a:ext cx="4288839" cy="2239437"/>
          </a:xfrm>
          <a:custGeom>
            <a:avLst/>
            <a:gdLst>
              <a:gd name="connsiteX0" fmla="*/ 2347485 w 4865144"/>
              <a:gd name="connsiteY0" fmla="*/ 2540357 h 2540357"/>
              <a:gd name="connsiteX1" fmla="*/ 566486 w 4865144"/>
              <a:gd name="connsiteY1" fmla="*/ 1558284 h 2540357"/>
              <a:gd name="connsiteX2" fmla="*/ 376684 w 4865144"/>
              <a:gd name="connsiteY2" fmla="*/ 1307041 h 2540357"/>
              <a:gd name="connsiteX3" fmla="*/ 0 w 4865144"/>
              <a:gd name="connsiteY3" fmla="*/ 515488 h 2540357"/>
              <a:gd name="connsiteX4" fmla="*/ 57187 w 4865144"/>
              <a:gd name="connsiteY4" fmla="*/ 83613 h 2540357"/>
              <a:gd name="connsiteX5" fmla="*/ 85241 w 4865144"/>
              <a:gd name="connsiteY5" fmla="*/ 0 h 2540357"/>
              <a:gd name="connsiteX6" fmla="*/ 4819156 w 4865144"/>
              <a:gd name="connsiteY6" fmla="*/ 0 h 2540357"/>
              <a:gd name="connsiteX7" fmla="*/ 4827943 w 4865144"/>
              <a:gd name="connsiteY7" fmla="*/ 42917 h 2540357"/>
              <a:gd name="connsiteX8" fmla="*/ 4865144 w 4865144"/>
              <a:gd name="connsiteY8" fmla="*/ 515488 h 2540357"/>
              <a:gd name="connsiteX9" fmla="*/ 4612386 w 4865144"/>
              <a:gd name="connsiteY9" fmla="*/ 1189035 h 2540357"/>
              <a:gd name="connsiteX10" fmla="*/ 3864031 w 4865144"/>
              <a:gd name="connsiteY10" fmla="*/ 1816207 h 2540357"/>
              <a:gd name="connsiteX11" fmla="*/ 3699494 w 4865144"/>
              <a:gd name="connsiteY11" fmla="*/ 1936178 h 2540357"/>
              <a:gd name="connsiteX12" fmla="*/ 2347485 w 4865144"/>
              <a:gd name="connsiteY12" fmla="*/ 2540357 h 25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865144" h="2540357">
                <a:moveTo>
                  <a:pt x="2347485" y="2540357"/>
                </a:moveTo>
                <a:cubicBezTo>
                  <a:pt x="1595370" y="2540357"/>
                  <a:pt x="1062712" y="2246669"/>
                  <a:pt x="566486" y="1558284"/>
                </a:cubicBezTo>
                <a:cubicBezTo>
                  <a:pt x="501550" y="1468181"/>
                  <a:pt x="438072" y="1386236"/>
                  <a:pt x="376684" y="1307041"/>
                </a:cubicBezTo>
                <a:cubicBezTo>
                  <a:pt x="122255" y="978668"/>
                  <a:pt x="0" y="807898"/>
                  <a:pt x="0" y="515488"/>
                </a:cubicBezTo>
                <a:cubicBezTo>
                  <a:pt x="0" y="370314"/>
                  <a:pt x="19158" y="226024"/>
                  <a:pt x="57187" y="83613"/>
                </a:cubicBezTo>
                <a:lnTo>
                  <a:pt x="85241" y="0"/>
                </a:lnTo>
                <a:lnTo>
                  <a:pt x="4819156" y="0"/>
                </a:lnTo>
                <a:lnTo>
                  <a:pt x="4827943" y="42917"/>
                </a:lnTo>
                <a:cubicBezTo>
                  <a:pt x="4852551" y="195232"/>
                  <a:pt x="4865144" y="353315"/>
                  <a:pt x="4865144" y="515488"/>
                </a:cubicBezTo>
                <a:cubicBezTo>
                  <a:pt x="4865144" y="774296"/>
                  <a:pt x="4787155" y="982010"/>
                  <a:pt x="4612386" y="1189035"/>
                </a:cubicBezTo>
                <a:cubicBezTo>
                  <a:pt x="4429578" y="1405594"/>
                  <a:pt x="4154895" y="1605055"/>
                  <a:pt x="3864031" y="1816207"/>
                </a:cubicBezTo>
                <a:cubicBezTo>
                  <a:pt x="3810369" y="1855117"/>
                  <a:pt x="3754930" y="1895402"/>
                  <a:pt x="3699494" y="1936178"/>
                </a:cubicBezTo>
                <a:cubicBezTo>
                  <a:pt x="3203269" y="2301103"/>
                  <a:pt x="2841097" y="2540357"/>
                  <a:pt x="2347485" y="2540357"/>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4" name="Freeform: Shape 23">
            <a:extLst>
              <a:ext uri="{FF2B5EF4-FFF2-40B4-BE49-F238E27FC236}">
                <a16:creationId xmlns:a16="http://schemas.microsoft.com/office/drawing/2014/main" id="{21154322-7D00-4603-927A-E5310265789B}"/>
              </a:ext>
              <a:ext uri="{C183D7F6-B498-43B3-948B-1728B52AA6E4}">
                <adec:decorative xmlns:adec="http://schemas.microsoft.com/office/drawing/2017/decorative" val="1"/>
              </a:ext>
            </a:extLst>
          </p:cNvPr>
          <p:cNvSpPr/>
          <p:nvPr/>
        </p:nvSpPr>
        <p:spPr>
          <a:xfrm rot="10800000" flipV="1">
            <a:off x="6530287" y="-13335"/>
            <a:ext cx="4629749" cy="2423160"/>
          </a:xfrm>
          <a:custGeom>
            <a:avLst/>
            <a:gdLst>
              <a:gd name="connsiteX0" fmla="*/ 2534081 w 5251863"/>
              <a:gd name="connsiteY0" fmla="*/ 2733640 h 2733640"/>
              <a:gd name="connsiteX1" fmla="*/ 611515 w 5251863"/>
              <a:gd name="connsiteY1" fmla="*/ 1637197 h 2733640"/>
              <a:gd name="connsiteX2" fmla="*/ 406625 w 5251863"/>
              <a:gd name="connsiteY2" fmla="*/ 1356697 h 2733640"/>
              <a:gd name="connsiteX3" fmla="*/ 0 w 5251863"/>
              <a:gd name="connsiteY3" fmla="*/ 472961 h 2733640"/>
              <a:gd name="connsiteX4" fmla="*/ 15472 w 5251863"/>
              <a:gd name="connsiteY4" fmla="*/ 230720 h 2733640"/>
              <a:gd name="connsiteX5" fmla="*/ 59957 w 5251863"/>
              <a:gd name="connsiteY5" fmla="*/ 0 h 2733640"/>
              <a:gd name="connsiteX6" fmla="*/ 5218026 w 5251863"/>
              <a:gd name="connsiteY6" fmla="*/ 0 h 2733640"/>
              <a:gd name="connsiteX7" fmla="*/ 5241745 w 5251863"/>
              <a:gd name="connsiteY7" fmla="*/ 205032 h 2733640"/>
              <a:gd name="connsiteX8" fmla="*/ 5251863 w 5251863"/>
              <a:gd name="connsiteY8" fmla="*/ 472961 h 2733640"/>
              <a:gd name="connsiteX9" fmla="*/ 4979014 w 5251863"/>
              <a:gd name="connsiteY9" fmla="*/ 1224949 h 2733640"/>
              <a:gd name="connsiteX10" fmla="*/ 4171175 w 5251863"/>
              <a:gd name="connsiteY10" fmla="*/ 1925157 h 2733640"/>
              <a:gd name="connsiteX11" fmla="*/ 3993558 w 5251863"/>
              <a:gd name="connsiteY11" fmla="*/ 2059101 h 2733640"/>
              <a:gd name="connsiteX12" fmla="*/ 2534081 w 5251863"/>
              <a:gd name="connsiteY12" fmla="*/ 2733640 h 2733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51863" h="2733640">
                <a:moveTo>
                  <a:pt x="2534081" y="2733640"/>
                </a:moveTo>
                <a:cubicBezTo>
                  <a:pt x="1722182" y="2733640"/>
                  <a:pt x="1147184" y="2405750"/>
                  <a:pt x="611515" y="1637197"/>
                </a:cubicBezTo>
                <a:cubicBezTo>
                  <a:pt x="541416" y="1536604"/>
                  <a:pt x="472894" y="1445115"/>
                  <a:pt x="406625" y="1356697"/>
                </a:cubicBezTo>
                <a:cubicBezTo>
                  <a:pt x="131973" y="990082"/>
                  <a:pt x="0" y="799426"/>
                  <a:pt x="0" y="472961"/>
                </a:cubicBezTo>
                <a:cubicBezTo>
                  <a:pt x="0" y="391921"/>
                  <a:pt x="5170" y="311128"/>
                  <a:pt x="15472" y="230720"/>
                </a:cubicBezTo>
                <a:lnTo>
                  <a:pt x="59957" y="0"/>
                </a:lnTo>
                <a:lnTo>
                  <a:pt x="5218026" y="0"/>
                </a:lnTo>
                <a:lnTo>
                  <a:pt x="5241745" y="205032"/>
                </a:lnTo>
                <a:cubicBezTo>
                  <a:pt x="5248464" y="293044"/>
                  <a:pt x="5251863" y="382432"/>
                  <a:pt x="5251863" y="472961"/>
                </a:cubicBezTo>
                <a:cubicBezTo>
                  <a:pt x="5251863" y="761910"/>
                  <a:pt x="5167674" y="993814"/>
                  <a:pt x="4979014" y="1224949"/>
                </a:cubicBezTo>
                <a:cubicBezTo>
                  <a:pt x="4781676" y="1466726"/>
                  <a:pt x="4485157" y="1689416"/>
                  <a:pt x="4171175" y="1925157"/>
                </a:cubicBezTo>
                <a:cubicBezTo>
                  <a:pt x="4113246" y="1968599"/>
                  <a:pt x="4053402" y="2013577"/>
                  <a:pt x="3993558" y="2059101"/>
                </a:cubicBezTo>
                <a:cubicBezTo>
                  <a:pt x="3457890" y="2466524"/>
                  <a:pt x="3066929" y="2733640"/>
                  <a:pt x="2534081" y="273364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8" name="Picture Placeholder 27">
            <a:extLst>
              <a:ext uri="{FF2B5EF4-FFF2-40B4-BE49-F238E27FC236}">
                <a16:creationId xmlns:a16="http://schemas.microsoft.com/office/drawing/2014/main" id="{757DE5C9-6A33-42C7-B3F9-EFA47A47A64E}"/>
              </a:ext>
            </a:extLst>
          </p:cNvPr>
          <p:cNvSpPr>
            <a:spLocks noGrp="1"/>
          </p:cNvSpPr>
          <p:nvPr>
            <p:ph type="pic" sz="quarter" idx="13"/>
          </p:nvPr>
        </p:nvSpPr>
        <p:spPr>
          <a:xfrm>
            <a:off x="6940456" y="0"/>
            <a:ext cx="3828033" cy="2051003"/>
          </a:xfrm>
          <a:custGeom>
            <a:avLst/>
            <a:gdLst>
              <a:gd name="connsiteX0" fmla="*/ 48561 w 3828033"/>
              <a:gd name="connsiteY0" fmla="*/ 0 h 2050999"/>
              <a:gd name="connsiteX1" fmla="*/ 3738569 w 3828033"/>
              <a:gd name="connsiteY1" fmla="*/ 0 h 2050999"/>
              <a:gd name="connsiteX2" fmla="*/ 3783037 w 3828033"/>
              <a:gd name="connsiteY2" fmla="*/ 131595 h 2050999"/>
              <a:gd name="connsiteX3" fmla="*/ 3828033 w 3828033"/>
              <a:gd name="connsiteY3" fmla="*/ 469009 h 2050999"/>
              <a:gd name="connsiteX4" fmla="*/ 3531647 w 3828033"/>
              <a:gd name="connsiteY4" fmla="*/ 1087433 h 2050999"/>
              <a:gd name="connsiteX5" fmla="*/ 3382306 w 3828033"/>
              <a:gd name="connsiteY5" fmla="*/ 1283724 h 2050999"/>
              <a:gd name="connsiteX6" fmla="*/ 1980966 w 3828033"/>
              <a:gd name="connsiteY6" fmla="*/ 2050999 h 2050999"/>
              <a:gd name="connsiteX7" fmla="*/ 917167 w 3828033"/>
              <a:gd name="connsiteY7" fmla="*/ 1578967 h 2050999"/>
              <a:gd name="connsiteX8" fmla="*/ 787704 w 3828033"/>
              <a:gd name="connsiteY8" fmla="*/ 1485234 h 2050999"/>
              <a:gd name="connsiteX9" fmla="*/ 198877 w 3828033"/>
              <a:gd name="connsiteY9" fmla="*/ 995238 h 2050999"/>
              <a:gd name="connsiteX10" fmla="*/ 0 w 3828033"/>
              <a:gd name="connsiteY10" fmla="*/ 469009 h 2050999"/>
              <a:gd name="connsiteX11" fmla="*/ 45559 w 3828033"/>
              <a:gd name="connsiteY11" fmla="*/ 11416 h 2050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28033" h="2050999">
                <a:moveTo>
                  <a:pt x="48561" y="0"/>
                </a:moveTo>
                <a:lnTo>
                  <a:pt x="3738569" y="0"/>
                </a:lnTo>
                <a:lnTo>
                  <a:pt x="3783037" y="131595"/>
                </a:lnTo>
                <a:cubicBezTo>
                  <a:pt x="3812959" y="242858"/>
                  <a:pt x="3828033" y="355589"/>
                  <a:pt x="3828033" y="469009"/>
                </a:cubicBezTo>
                <a:cubicBezTo>
                  <a:pt x="3828033" y="697464"/>
                  <a:pt x="3731840" y="830882"/>
                  <a:pt x="3531647" y="1087433"/>
                </a:cubicBezTo>
                <a:cubicBezTo>
                  <a:pt x="3483347" y="1149308"/>
                  <a:pt x="3433400" y="1213330"/>
                  <a:pt x="3382306" y="1283724"/>
                </a:cubicBezTo>
                <a:cubicBezTo>
                  <a:pt x="2991862" y="1821547"/>
                  <a:pt x="2572752" y="2050999"/>
                  <a:pt x="1980966" y="2050999"/>
                </a:cubicBezTo>
                <a:cubicBezTo>
                  <a:pt x="1592577" y="2050999"/>
                  <a:pt x="1307610" y="1864076"/>
                  <a:pt x="917167" y="1578967"/>
                </a:cubicBezTo>
                <a:cubicBezTo>
                  <a:pt x="873548" y="1547109"/>
                  <a:pt x="829927" y="1515634"/>
                  <a:pt x="787704" y="1485234"/>
                </a:cubicBezTo>
                <a:cubicBezTo>
                  <a:pt x="558844" y="1320266"/>
                  <a:pt x="342715" y="1164431"/>
                  <a:pt x="198877" y="995238"/>
                </a:cubicBezTo>
                <a:cubicBezTo>
                  <a:pt x="61365" y="833493"/>
                  <a:pt x="0" y="671212"/>
                  <a:pt x="0" y="469009"/>
                </a:cubicBezTo>
                <a:cubicBezTo>
                  <a:pt x="0" y="310632"/>
                  <a:pt x="15484" y="157247"/>
                  <a:pt x="45559" y="11416"/>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a:xfrm>
            <a:off x="1124712" y="442220"/>
            <a:ext cx="8770571" cy="1345269"/>
          </a:xfrm>
        </p:spPr>
        <p:txBody>
          <a:bodyPr rtlCol="0"/>
          <a:lstStyle/>
          <a:p>
            <a:pPr rtl="0"/>
            <a:r>
              <a:rPr lang="en-US"/>
              <a:t>Click to edit Master title style</a:t>
            </a:r>
            <a:endParaRPr lang="en-GB"/>
          </a:p>
        </p:txBody>
      </p:sp>
      <p:sp>
        <p:nvSpPr>
          <p:cNvPr id="3" name="Text Placeholder 2"/>
          <p:cNvSpPr>
            <a:spLocks noGrp="1"/>
          </p:cNvSpPr>
          <p:nvPr>
            <p:ph type="body" idx="1"/>
          </p:nvPr>
        </p:nvSpPr>
        <p:spPr>
          <a:xfrm>
            <a:off x="1124711" y="2052337"/>
            <a:ext cx="4536999" cy="823912"/>
          </a:xfrm>
        </p:spPr>
        <p:txBody>
          <a:bodyPr rtlCol="0"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4" name="Content Placeholder 3"/>
          <p:cNvSpPr>
            <a:spLocks noGrp="1"/>
          </p:cNvSpPr>
          <p:nvPr>
            <p:ph sz="half" idx="2"/>
          </p:nvPr>
        </p:nvSpPr>
        <p:spPr>
          <a:xfrm>
            <a:off x="1124712" y="2912568"/>
            <a:ext cx="4536998" cy="2779361"/>
          </a:xfrm>
        </p:spPr>
        <p:txBody>
          <a:bodyPr rtlCol="0"/>
          <a:lstStyle>
            <a:lvl1pPr marL="283464" indent="-283464">
              <a:buFont typeface="Arial" panose="020B0604020202020204" pitchFamily="34" charset="0"/>
              <a:buChar char="•"/>
              <a:defRPr sz="1500"/>
            </a:lvl1pPr>
            <a:lvl2pPr marL="283464" indent="-283464">
              <a:buFont typeface="Arial" panose="020B0604020202020204" pitchFamily="34" charset="0"/>
              <a:buChar char="•"/>
              <a:defRPr sz="1500"/>
            </a:lvl2pPr>
            <a:lvl3pPr marL="283464" indent="-283464">
              <a:defRPr sz="1500"/>
            </a:lvl3pPr>
            <a:lvl4pPr marL="283464" indent="-283464">
              <a:defRPr sz="1500"/>
            </a:lvl4pPr>
            <a:lvl5pPr marL="283464" indent="-283464">
              <a:defRPr sz="15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5" name="Text Placeholder 4"/>
          <p:cNvSpPr>
            <a:spLocks noGrp="1"/>
          </p:cNvSpPr>
          <p:nvPr>
            <p:ph type="body" sz="quarter" idx="3"/>
          </p:nvPr>
        </p:nvSpPr>
        <p:spPr>
          <a:xfrm>
            <a:off x="6530290" y="2052337"/>
            <a:ext cx="4535424" cy="823912"/>
          </a:xfrm>
        </p:spPr>
        <p:txBody>
          <a:bodyPr rtlCol="0" anchor="b">
            <a:normAutofit/>
          </a:bodyPr>
          <a:lstStyle>
            <a:lvl1pPr marL="0" indent="0">
              <a:lnSpc>
                <a:spcPct val="99000"/>
              </a:lnSpc>
              <a:buNone/>
              <a:defRPr lang="en-GB"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2912568"/>
            <a:ext cx="4535424" cy="2779361"/>
          </a:xfrm>
        </p:spPr>
        <p:txBody>
          <a:bodyPr rtlCol="0"/>
          <a:lstStyle>
            <a:lvl1pPr marL="283464" indent="-283464">
              <a:buFont typeface="Arial" panose="020B0604020202020204" pitchFamily="34" charset="0"/>
              <a:buChar char="•"/>
              <a:defRPr sz="1500"/>
            </a:lvl1pPr>
            <a:lvl2pPr marL="283464" indent="-283464">
              <a:buFont typeface="Arial" panose="020B0604020202020204" pitchFamily="34" charset="0"/>
              <a:buChar char="•"/>
              <a:defRPr sz="1500"/>
            </a:lvl2pPr>
            <a:lvl3pPr marL="283464" indent="-283464">
              <a:defRPr sz="1500"/>
            </a:lvl3pPr>
            <a:lvl4pPr marL="283464" indent="-283464">
              <a:defRPr sz="1500"/>
            </a:lvl4pPr>
            <a:lvl5pPr marL="283464" indent="-283464">
              <a:defRPr sz="15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a:xfrm>
            <a:off x="1124712" y="6170490"/>
            <a:ext cx="5667375" cy="457200"/>
          </a:xfrm>
        </p:spPr>
        <p:txBody>
          <a:bodyPr rtlCol="0"/>
          <a:lstStyle/>
          <a:p>
            <a:pPr rtl="0"/>
            <a:r>
              <a:rPr lang="en-GB"/>
              <a:t>Sample Footer Text</a:t>
            </a:r>
          </a:p>
        </p:txBody>
      </p:sp>
      <p:sp>
        <p:nvSpPr>
          <p:cNvPr id="29" name="Date Placeholder 3">
            <a:extLst>
              <a:ext uri="{FF2B5EF4-FFF2-40B4-BE49-F238E27FC236}">
                <a16:creationId xmlns:a16="http://schemas.microsoft.com/office/drawing/2014/main" id="{E1D433C7-BB27-460B-8840-C3BFDFF6D170}"/>
              </a:ext>
            </a:extLst>
          </p:cNvPr>
          <p:cNvSpPr>
            <a:spLocks noGrp="1"/>
          </p:cNvSpPr>
          <p:nvPr>
            <p:ph type="dt" sz="half" idx="14"/>
          </p:nvPr>
        </p:nvSpPr>
        <p:spPr>
          <a:xfrm>
            <a:off x="7850727" y="6170491"/>
            <a:ext cx="2840083" cy="457200"/>
          </a:xfrm>
          <a:prstGeom prst="rect">
            <a:avLst/>
          </a:prstGeom>
        </p:spPr>
        <p:txBody>
          <a:bodyPr vert="horz" lIns="109728" tIns="109728" rIns="109728" bIns="91440" rtlCol="0" anchor="ctr"/>
          <a:lstStyle>
            <a:lvl1pPr algn="r">
              <a:defRPr sz="1100" spc="0" baseline="0">
                <a:solidFill>
                  <a:schemeClr val="tx1">
                    <a:lumMod val="75000"/>
                    <a:lumOff val="25000"/>
                  </a:schemeClr>
                </a:solidFill>
                <a:latin typeface="+mj-lt"/>
              </a:defRPr>
            </a:lvl1pPr>
          </a:lstStyle>
          <a:p>
            <a:pPr rtl="0"/>
            <a:r>
              <a:rPr lang="en-GB"/>
              <a:t>2/3/20XX</a:t>
            </a:r>
            <a:endParaRPr lang="en-GB" spc="0" dirty="0"/>
          </a:p>
        </p:txBody>
      </p:sp>
      <p:sp>
        <p:nvSpPr>
          <p:cNvPr id="14" name="Slide Number Placeholder 31">
            <a:extLst>
              <a:ext uri="{FF2B5EF4-FFF2-40B4-BE49-F238E27FC236}">
                <a16:creationId xmlns:a16="http://schemas.microsoft.com/office/drawing/2014/main" id="{27D579A2-A798-44EA-94A8-70651A26BCFD}"/>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4123021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B51BBF27-008B-4335-B8AD-D33CCB9E45E3}"/>
              </a:ext>
              <a:ext uri="{C183D7F6-B498-43B3-948B-1728B52AA6E4}">
                <adec:decorative xmlns:adec="http://schemas.microsoft.com/office/drawing/2017/decorative" val="1"/>
              </a:ext>
            </a:extLst>
          </p:cNvPr>
          <p:cNvSpPr/>
          <p:nvPr userDrawn="1"/>
        </p:nvSpPr>
        <p:spPr>
          <a:xfrm>
            <a:off x="9470416" y="-17780"/>
            <a:ext cx="2738729" cy="2320505"/>
          </a:xfrm>
          <a:custGeom>
            <a:avLst/>
            <a:gdLst>
              <a:gd name="connsiteX0" fmla="*/ 19381 w 3580076"/>
              <a:gd name="connsiteY0" fmla="*/ 0 h 3029264"/>
              <a:gd name="connsiteX1" fmla="*/ 3580076 w 3580076"/>
              <a:gd name="connsiteY1" fmla="*/ 0 h 3029264"/>
              <a:gd name="connsiteX2" fmla="*/ 3580076 w 3580076"/>
              <a:gd name="connsiteY2" fmla="*/ 2559343 h 3029264"/>
              <a:gd name="connsiteX3" fmla="*/ 3556258 w 3580076"/>
              <a:gd name="connsiteY3" fmla="*/ 2578706 h 3029264"/>
              <a:gd name="connsiteX4" fmla="*/ 2887450 w 3580076"/>
              <a:gd name="connsiteY4" fmla="*/ 2826324 h 3029264"/>
              <a:gd name="connsiteX5" fmla="*/ 2575407 w 3580076"/>
              <a:gd name="connsiteY5" fmla="*/ 2906908 h 3029264"/>
              <a:gd name="connsiteX6" fmla="*/ 628491 w 3580076"/>
              <a:gd name="connsiteY6" fmla="*/ 2569492 h 3029264"/>
              <a:gd name="connsiteX7" fmla="*/ 113276 w 3580076"/>
              <a:gd name="connsiteY7" fmla="*/ 1240251 h 3029264"/>
              <a:gd name="connsiteX8" fmla="*/ 83702 w 3580076"/>
              <a:gd name="connsiteY8" fmla="*/ 1041556 h 3029264"/>
              <a:gd name="connsiteX9" fmla="*/ 7347 w 3580076"/>
              <a:gd name="connsiteY9" fmla="*/ 73049 h 302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0076" h="3029264">
                <a:moveTo>
                  <a:pt x="19381" y="0"/>
                </a:moveTo>
                <a:lnTo>
                  <a:pt x="3580076" y="0"/>
                </a:lnTo>
                <a:lnTo>
                  <a:pt x="3580076" y="2559343"/>
                </a:lnTo>
                <a:lnTo>
                  <a:pt x="3556258" y="2578706"/>
                </a:lnTo>
                <a:cubicBezTo>
                  <a:pt x="3390615" y="2698133"/>
                  <a:pt x="3196665" y="2750327"/>
                  <a:pt x="2887450" y="2826324"/>
                </a:cubicBezTo>
                <a:cubicBezTo>
                  <a:pt x="2787996" y="2850747"/>
                  <a:pt x="2685123" y="2876042"/>
                  <a:pt x="2575407" y="2906908"/>
                </a:cubicBezTo>
                <a:cubicBezTo>
                  <a:pt x="1737105" y="3142655"/>
                  <a:pt x="1154843" y="3041718"/>
                  <a:pt x="628491" y="2569492"/>
                </a:cubicBezTo>
                <a:cubicBezTo>
                  <a:pt x="283045" y="2259569"/>
                  <a:pt x="200247" y="1841949"/>
                  <a:pt x="113276" y="1240251"/>
                </a:cubicBezTo>
                <a:cubicBezTo>
                  <a:pt x="103566" y="1173024"/>
                  <a:pt x="93505" y="1106186"/>
                  <a:pt x="83702" y="1041556"/>
                </a:cubicBezTo>
                <a:cubicBezTo>
                  <a:pt x="30763" y="691052"/>
                  <a:pt x="-19190" y="360006"/>
                  <a:pt x="7347" y="7304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9" name="Freeform: Shape 8">
            <a:extLst>
              <a:ext uri="{FF2B5EF4-FFF2-40B4-BE49-F238E27FC236}">
                <a16:creationId xmlns:a16="http://schemas.microsoft.com/office/drawing/2014/main" id="{97D21113-1479-46FB-ACE3-3469DC3D08D9}"/>
              </a:ext>
              <a:ext uri="{C183D7F6-B498-43B3-948B-1728B52AA6E4}">
                <adec:decorative xmlns:adec="http://schemas.microsoft.com/office/drawing/2017/decorative" val="1"/>
              </a:ext>
            </a:extLst>
          </p:cNvPr>
          <p:cNvSpPr/>
          <p:nvPr userDrawn="1"/>
        </p:nvSpPr>
        <p:spPr>
          <a:xfrm>
            <a:off x="9687973" y="0"/>
            <a:ext cx="2503874" cy="2085280"/>
          </a:xfrm>
          <a:custGeom>
            <a:avLst/>
            <a:gdLst>
              <a:gd name="connsiteX0" fmla="*/ 37772 w 3293877"/>
              <a:gd name="connsiteY0" fmla="*/ 0 h 2743212"/>
              <a:gd name="connsiteX1" fmla="*/ 3293877 w 3293877"/>
              <a:gd name="connsiteY1" fmla="*/ 0 h 2743212"/>
              <a:gd name="connsiteX2" fmla="*/ 3293877 w 3293877"/>
              <a:gd name="connsiteY2" fmla="*/ 2133887 h 2743212"/>
              <a:gd name="connsiteX3" fmla="*/ 3222757 w 3293877"/>
              <a:gd name="connsiteY3" fmla="*/ 2223039 h 2743212"/>
              <a:gd name="connsiteX4" fmla="*/ 2503136 w 3293877"/>
              <a:gd name="connsiteY4" fmla="*/ 2565392 h 2743212"/>
              <a:gd name="connsiteX5" fmla="*/ 2232111 w 3293877"/>
              <a:gd name="connsiteY5" fmla="*/ 2635826 h 2743212"/>
              <a:gd name="connsiteX6" fmla="*/ 542319 w 3293877"/>
              <a:gd name="connsiteY6" fmla="*/ 2345567 h 2743212"/>
              <a:gd name="connsiteX7" fmla="*/ 96920 w 3293877"/>
              <a:gd name="connsiteY7" fmla="*/ 1191868 h 2743212"/>
              <a:gd name="connsiteX8" fmla="*/ 71529 w 3293877"/>
              <a:gd name="connsiteY8" fmla="*/ 1019346 h 2743212"/>
              <a:gd name="connsiteX9" fmla="*/ 6623 w 3293877"/>
              <a:gd name="connsiteY9" fmla="*/ 178315 h 2743212"/>
              <a:gd name="connsiteX10" fmla="*/ 34833 w 3293877"/>
              <a:gd name="connsiteY10" fmla="*/ 8680 h 2743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93877" h="2743212">
                <a:moveTo>
                  <a:pt x="37772" y="0"/>
                </a:moveTo>
                <a:lnTo>
                  <a:pt x="3293877" y="0"/>
                </a:lnTo>
                <a:lnTo>
                  <a:pt x="3293877" y="2133887"/>
                </a:lnTo>
                <a:lnTo>
                  <a:pt x="3222757" y="2223039"/>
                </a:lnTo>
                <a:cubicBezTo>
                  <a:pt x="3041339" y="2425251"/>
                  <a:pt x="2861221" y="2476800"/>
                  <a:pt x="2503136" y="2565392"/>
                </a:cubicBezTo>
                <a:cubicBezTo>
                  <a:pt x="2416757" y="2586746"/>
                  <a:pt x="2327408" y="2608861"/>
                  <a:pt x="2232111" y="2635826"/>
                </a:cubicBezTo>
                <a:cubicBezTo>
                  <a:pt x="1503976" y="2841768"/>
                  <a:pt x="998612" y="2754939"/>
                  <a:pt x="542319" y="2345567"/>
                </a:cubicBezTo>
                <a:cubicBezTo>
                  <a:pt x="242852" y="2076894"/>
                  <a:pt x="171565" y="1714314"/>
                  <a:pt x="96920" y="1191868"/>
                </a:cubicBezTo>
                <a:cubicBezTo>
                  <a:pt x="88586" y="1133496"/>
                  <a:pt x="79946" y="1075462"/>
                  <a:pt x="71529" y="1019346"/>
                </a:cubicBezTo>
                <a:cubicBezTo>
                  <a:pt x="26070" y="715012"/>
                  <a:pt x="-16826" y="427572"/>
                  <a:pt x="6623" y="178315"/>
                </a:cubicBezTo>
                <a:cubicBezTo>
                  <a:pt x="12226" y="118742"/>
                  <a:pt x="21526" y="62431"/>
                  <a:pt x="34833" y="868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9" name="Picture Placeholder 18">
            <a:extLst>
              <a:ext uri="{FF2B5EF4-FFF2-40B4-BE49-F238E27FC236}">
                <a16:creationId xmlns:a16="http://schemas.microsoft.com/office/drawing/2014/main" id="{BC48007D-BDB5-4BBD-BC58-E8136E9471A5}"/>
              </a:ext>
            </a:extLst>
          </p:cNvPr>
          <p:cNvSpPr>
            <a:spLocks noGrp="1"/>
          </p:cNvSpPr>
          <p:nvPr>
            <p:ph type="pic" sz="quarter" idx="15"/>
          </p:nvPr>
        </p:nvSpPr>
        <p:spPr>
          <a:xfrm>
            <a:off x="9840912" y="1"/>
            <a:ext cx="2350935" cy="1923513"/>
          </a:xfrm>
          <a:custGeom>
            <a:avLst/>
            <a:gdLst>
              <a:gd name="connsiteX0" fmla="*/ 45607 w 2351088"/>
              <a:gd name="connsiteY0" fmla="*/ 0 h 1923513"/>
              <a:gd name="connsiteX1" fmla="*/ 2351088 w 2351088"/>
              <a:gd name="connsiteY1" fmla="*/ 0 h 1923513"/>
              <a:gd name="connsiteX2" fmla="*/ 2351088 w 2351088"/>
              <a:gd name="connsiteY2" fmla="*/ 1338595 h 1923513"/>
              <a:gd name="connsiteX3" fmla="*/ 2349634 w 2351088"/>
              <a:gd name="connsiteY3" fmla="*/ 1341633 h 1923513"/>
              <a:gd name="connsiteX4" fmla="*/ 2190343 w 2351088"/>
              <a:gd name="connsiteY4" fmla="*/ 1566591 h 1923513"/>
              <a:gd name="connsiteX5" fmla="*/ 1699968 w 2351088"/>
              <a:gd name="connsiteY5" fmla="*/ 1800889 h 1923513"/>
              <a:gd name="connsiteX6" fmla="*/ 1515376 w 2351088"/>
              <a:gd name="connsiteY6" fmla="*/ 1849289 h 1923513"/>
              <a:gd name="connsiteX7" fmla="*/ 365637 w 2351088"/>
              <a:gd name="connsiteY7" fmla="*/ 1654311 h 1923513"/>
              <a:gd name="connsiteX8" fmla="*/ 64305 w 2351088"/>
              <a:gd name="connsiteY8" fmla="*/ 869326 h 1923513"/>
              <a:gd name="connsiteX9" fmla="*/ 47297 w 2351088"/>
              <a:gd name="connsiteY9" fmla="*/ 751875 h 1923513"/>
              <a:gd name="connsiteX10" fmla="*/ 8322 w 2351088"/>
              <a:gd name="connsiteY10" fmla="*/ 451521 h 1923513"/>
              <a:gd name="connsiteX11" fmla="*/ 0 w 2351088"/>
              <a:gd name="connsiteY11" fmla="*/ 311727 h 1923513"/>
              <a:gd name="connsiteX12" fmla="*/ 0 w 2351088"/>
              <a:gd name="connsiteY12" fmla="*/ 310246 h 1923513"/>
              <a:gd name="connsiteX13" fmla="*/ 4459 w 2351088"/>
              <a:gd name="connsiteY13" fmla="*/ 179217 h 1923513"/>
              <a:gd name="connsiteX14" fmla="*/ 23931 w 2351088"/>
              <a:gd name="connsiteY14" fmla="*/ 63647 h 1923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51088" h="1923513">
                <a:moveTo>
                  <a:pt x="45607" y="0"/>
                </a:moveTo>
                <a:lnTo>
                  <a:pt x="2351088" y="0"/>
                </a:lnTo>
                <a:lnTo>
                  <a:pt x="2351088" y="1338595"/>
                </a:lnTo>
                <a:lnTo>
                  <a:pt x="2349634" y="1341633"/>
                </a:lnTo>
                <a:cubicBezTo>
                  <a:pt x="2305008" y="1422901"/>
                  <a:pt x="2251810" y="1498079"/>
                  <a:pt x="2190343" y="1566591"/>
                </a:cubicBezTo>
                <a:cubicBezTo>
                  <a:pt x="2066534" y="1704591"/>
                  <a:pt x="1943849" y="1739985"/>
                  <a:pt x="1699968" y="1800889"/>
                </a:cubicBezTo>
                <a:cubicBezTo>
                  <a:pt x="1641138" y="1815570"/>
                  <a:pt x="1580285" y="1830774"/>
                  <a:pt x="1515376" y="1849289"/>
                </a:cubicBezTo>
                <a:cubicBezTo>
                  <a:pt x="1019423" y="1990702"/>
                  <a:pt x="675572" y="1932375"/>
                  <a:pt x="365637" y="1654311"/>
                </a:cubicBezTo>
                <a:cubicBezTo>
                  <a:pt x="162226" y="1471817"/>
                  <a:pt x="114281" y="1225005"/>
                  <a:pt x="64305" y="869326"/>
                </a:cubicBezTo>
                <a:cubicBezTo>
                  <a:pt x="58725" y="829587"/>
                  <a:pt x="52937" y="790079"/>
                  <a:pt x="47297" y="751875"/>
                </a:cubicBezTo>
                <a:cubicBezTo>
                  <a:pt x="32069" y="648282"/>
                  <a:pt x="17269" y="547564"/>
                  <a:pt x="8322" y="451521"/>
                </a:cubicBezTo>
                <a:lnTo>
                  <a:pt x="0" y="311727"/>
                </a:lnTo>
                <a:lnTo>
                  <a:pt x="0" y="310246"/>
                </a:lnTo>
                <a:lnTo>
                  <a:pt x="4459" y="179217"/>
                </a:lnTo>
                <a:cubicBezTo>
                  <a:pt x="8369" y="138638"/>
                  <a:pt x="14788" y="100274"/>
                  <a:pt x="23931" y="63647"/>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a:xfrm>
            <a:off x="1124712" y="442220"/>
            <a:ext cx="9566098" cy="1345269"/>
          </a:xfrm>
        </p:spPr>
        <p:txBody>
          <a:bodyPr rtlCol="0"/>
          <a:lstStyle/>
          <a:p>
            <a:pPr rtl="0"/>
            <a:r>
              <a:rPr lang="en-US"/>
              <a:t>Click to edit Master title style</a:t>
            </a:r>
            <a:endParaRPr lang="en-GB"/>
          </a:p>
        </p:txBody>
      </p:sp>
      <p:sp>
        <p:nvSpPr>
          <p:cNvPr id="3" name="Text Placeholder 2"/>
          <p:cNvSpPr>
            <a:spLocks noGrp="1"/>
          </p:cNvSpPr>
          <p:nvPr>
            <p:ph type="body" idx="1"/>
          </p:nvPr>
        </p:nvSpPr>
        <p:spPr>
          <a:xfrm>
            <a:off x="1124712" y="2050056"/>
            <a:ext cx="3108960" cy="823912"/>
          </a:xfrm>
        </p:spPr>
        <p:txBody>
          <a:bodyPr rtlCol="0"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4" name="Content Placeholder 3"/>
          <p:cNvSpPr>
            <a:spLocks noGrp="1"/>
          </p:cNvSpPr>
          <p:nvPr>
            <p:ph sz="half" idx="2"/>
          </p:nvPr>
        </p:nvSpPr>
        <p:spPr>
          <a:xfrm>
            <a:off x="1124712" y="2910287"/>
            <a:ext cx="3108960" cy="2779361"/>
          </a:xfrm>
        </p:spPr>
        <p:txBody>
          <a:bodyPr rtlCol="0"/>
          <a:lstStyle>
            <a:lvl1pPr marL="283464" indent="-283464">
              <a:lnSpc>
                <a:spcPct val="100000"/>
              </a:lnSpc>
              <a:buFont typeface="Arial" panose="020B0604020202020204" pitchFamily="34" charset="0"/>
              <a:buChar char="•"/>
              <a:defRPr sz="1400"/>
            </a:lvl1pPr>
            <a:lvl2pPr marL="283464" indent="-283464">
              <a:lnSpc>
                <a:spcPct val="100000"/>
              </a:lnSpc>
              <a:buFont typeface="Arial" panose="020B0604020202020204" pitchFamily="34" charset="0"/>
              <a:buChar char="•"/>
              <a:defRPr sz="1400"/>
            </a:lvl2pPr>
            <a:lvl3pPr marL="283464" indent="-283464">
              <a:lnSpc>
                <a:spcPct val="100000"/>
              </a:lnSpc>
              <a:defRPr sz="1400"/>
            </a:lvl3pPr>
            <a:lvl4pPr marL="283464" indent="-283464">
              <a:lnSpc>
                <a:spcPct val="100000"/>
              </a:lnSpc>
              <a:defRPr sz="1400"/>
            </a:lvl4pPr>
            <a:lvl5pPr marL="283464" indent="-283464">
              <a:lnSpc>
                <a:spcPct val="100000"/>
              </a:lnSpc>
              <a:defRPr sz="14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5" name="Text Placeholder 4"/>
          <p:cNvSpPr>
            <a:spLocks noGrp="1"/>
          </p:cNvSpPr>
          <p:nvPr>
            <p:ph type="body" sz="quarter" idx="3"/>
          </p:nvPr>
        </p:nvSpPr>
        <p:spPr>
          <a:xfrm>
            <a:off x="4536161" y="2050053"/>
            <a:ext cx="3108960" cy="823912"/>
          </a:xfrm>
        </p:spPr>
        <p:txBody>
          <a:bodyPr rtlCol="0" anchor="b">
            <a:normAutofit/>
          </a:bodyPr>
          <a:lstStyle>
            <a:lvl1pPr marL="0" indent="0">
              <a:lnSpc>
                <a:spcPct val="99000"/>
              </a:lnSpc>
              <a:buNone/>
              <a:defRPr lang="en-GB"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4536161" y="2910284"/>
            <a:ext cx="3108960" cy="2779361"/>
          </a:xfrm>
        </p:spPr>
        <p:txBody>
          <a:bodyPr rtlCol="0"/>
          <a:lstStyle>
            <a:lvl1pPr marL="283464" indent="-283464">
              <a:lnSpc>
                <a:spcPct val="100000"/>
              </a:lnSpc>
              <a:buFont typeface="Arial" panose="020B0604020202020204" pitchFamily="34" charset="0"/>
              <a:buChar char="•"/>
              <a:defRPr sz="1400"/>
            </a:lvl1pPr>
            <a:lvl2pPr marL="283464" indent="-283464">
              <a:lnSpc>
                <a:spcPct val="100000"/>
              </a:lnSpc>
              <a:buFont typeface="Arial" panose="020B0604020202020204" pitchFamily="34" charset="0"/>
              <a:buChar char="•"/>
              <a:defRPr sz="1400"/>
            </a:lvl2pPr>
            <a:lvl3pPr marL="283464" indent="-283464">
              <a:lnSpc>
                <a:spcPct val="100000"/>
              </a:lnSpc>
              <a:defRPr sz="1400"/>
            </a:lvl3pPr>
            <a:lvl4pPr marL="283464" indent="-283464">
              <a:lnSpc>
                <a:spcPct val="100000"/>
              </a:lnSpc>
              <a:defRPr sz="1400"/>
            </a:lvl4pPr>
            <a:lvl5pPr marL="283464" indent="-283464">
              <a:lnSpc>
                <a:spcPct val="100000"/>
              </a:lnSpc>
              <a:defRPr sz="14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14" name="Text Placeholder 4">
            <a:extLst>
              <a:ext uri="{FF2B5EF4-FFF2-40B4-BE49-F238E27FC236}">
                <a16:creationId xmlns:a16="http://schemas.microsoft.com/office/drawing/2014/main" id="{33C93592-79D8-498B-BE6E-E633E10DC06E}"/>
              </a:ext>
            </a:extLst>
          </p:cNvPr>
          <p:cNvSpPr>
            <a:spLocks noGrp="1"/>
          </p:cNvSpPr>
          <p:nvPr>
            <p:ph type="body" sz="quarter" idx="13"/>
          </p:nvPr>
        </p:nvSpPr>
        <p:spPr>
          <a:xfrm>
            <a:off x="7947610" y="2050056"/>
            <a:ext cx="3108960" cy="823912"/>
          </a:xfrm>
        </p:spPr>
        <p:txBody>
          <a:bodyPr rtlCol="0" anchor="b">
            <a:normAutofit/>
          </a:bodyPr>
          <a:lstStyle>
            <a:lvl1pPr marL="0" indent="0">
              <a:lnSpc>
                <a:spcPct val="99000"/>
              </a:lnSpc>
              <a:buNone/>
              <a:defRPr lang="en-GB"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15" name="Content Placeholder 5">
            <a:extLst>
              <a:ext uri="{FF2B5EF4-FFF2-40B4-BE49-F238E27FC236}">
                <a16:creationId xmlns:a16="http://schemas.microsoft.com/office/drawing/2014/main" id="{26476F99-8CAD-44A7-AD10-42BCF998BA39}"/>
              </a:ext>
            </a:extLst>
          </p:cNvPr>
          <p:cNvSpPr>
            <a:spLocks noGrp="1"/>
          </p:cNvSpPr>
          <p:nvPr>
            <p:ph sz="quarter" idx="14"/>
          </p:nvPr>
        </p:nvSpPr>
        <p:spPr>
          <a:xfrm>
            <a:off x="7947610" y="2910287"/>
            <a:ext cx="3108960" cy="2779361"/>
          </a:xfrm>
        </p:spPr>
        <p:txBody>
          <a:bodyPr rtlCol="0"/>
          <a:lstStyle>
            <a:lvl1pPr marL="283464" indent="-283464">
              <a:lnSpc>
                <a:spcPct val="100000"/>
              </a:lnSpc>
              <a:buFont typeface="Arial" panose="020B0604020202020204" pitchFamily="34" charset="0"/>
              <a:buChar char="•"/>
              <a:defRPr sz="1400"/>
            </a:lvl1pPr>
            <a:lvl2pPr marL="283464" indent="-283464">
              <a:lnSpc>
                <a:spcPct val="100000"/>
              </a:lnSpc>
              <a:buFont typeface="Arial" panose="020B0604020202020204" pitchFamily="34" charset="0"/>
              <a:buChar char="•"/>
              <a:defRPr sz="1400"/>
            </a:lvl2pPr>
            <a:lvl3pPr marL="283464" indent="-283464">
              <a:lnSpc>
                <a:spcPct val="100000"/>
              </a:lnSpc>
              <a:defRPr sz="1400"/>
            </a:lvl3pPr>
            <a:lvl4pPr marL="283464" indent="-283464">
              <a:lnSpc>
                <a:spcPct val="100000"/>
              </a:lnSpc>
              <a:defRPr sz="1400"/>
            </a:lvl4pPr>
            <a:lvl5pPr marL="283464" indent="-283464">
              <a:lnSpc>
                <a:spcPct val="100000"/>
              </a:lnSpc>
              <a:defRPr sz="14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rtlCol="0"/>
          <a:lstStyle/>
          <a:p>
            <a:pPr rtl="0"/>
            <a:r>
              <a:rPr lang="en-GB"/>
              <a:t>Sample Footer Text</a:t>
            </a:r>
          </a:p>
        </p:txBody>
      </p:sp>
      <p:sp>
        <p:nvSpPr>
          <p:cNvPr id="20" name="Date Placeholder 3">
            <a:extLst>
              <a:ext uri="{FF2B5EF4-FFF2-40B4-BE49-F238E27FC236}">
                <a16:creationId xmlns:a16="http://schemas.microsoft.com/office/drawing/2014/main" id="{F63588D4-4E90-4E61-A3AD-D36326F8EA9E}"/>
              </a:ext>
            </a:extLst>
          </p:cNvPr>
          <p:cNvSpPr>
            <a:spLocks noGrp="1"/>
          </p:cNvSpPr>
          <p:nvPr>
            <p:ph type="dt" sz="half" idx="16"/>
          </p:nvPr>
        </p:nvSpPr>
        <p:spPr>
          <a:xfrm>
            <a:off x="7850727" y="6170491"/>
            <a:ext cx="2840083" cy="457200"/>
          </a:xfrm>
          <a:prstGeom prst="rect">
            <a:avLst/>
          </a:prstGeom>
        </p:spPr>
        <p:txBody>
          <a:bodyPr vert="horz" lIns="109728" tIns="109728" rIns="109728" bIns="91440" rtlCol="0" anchor="ctr"/>
          <a:lstStyle>
            <a:lvl1pPr algn="r">
              <a:defRPr sz="1100" spc="0" baseline="0">
                <a:solidFill>
                  <a:schemeClr val="tx1">
                    <a:lumMod val="75000"/>
                    <a:lumOff val="25000"/>
                  </a:schemeClr>
                </a:solidFill>
                <a:latin typeface="+mj-lt"/>
              </a:defRPr>
            </a:lvl1pPr>
          </a:lstStyle>
          <a:p>
            <a:pPr rtl="0"/>
            <a:r>
              <a:rPr lang="en-GB"/>
              <a:t>2/3/20XX</a:t>
            </a:r>
            <a:endParaRPr lang="en-GB" spc="0" dirty="0"/>
          </a:p>
        </p:txBody>
      </p:sp>
      <p:sp>
        <p:nvSpPr>
          <p:cNvPr id="16" name="Slide Number Placeholder 31">
            <a:extLst>
              <a:ext uri="{FF2B5EF4-FFF2-40B4-BE49-F238E27FC236}">
                <a16:creationId xmlns:a16="http://schemas.microsoft.com/office/drawing/2014/main" id="{2A681EDC-E961-4B27-BD0E-6A2698A2768F}"/>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31712531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Summary">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EB7D440C-EA2F-4FF9-B6F4-22EA9266979B}"/>
              </a:ext>
            </a:extLst>
          </p:cNvPr>
          <p:cNvSpPr>
            <a:spLocks noGrp="1"/>
          </p:cNvSpPr>
          <p:nvPr>
            <p:ph type="title"/>
          </p:nvPr>
        </p:nvSpPr>
        <p:spPr>
          <a:xfrm>
            <a:off x="6556248" y="787548"/>
            <a:ext cx="4871711" cy="1416441"/>
          </a:xfrm>
        </p:spPr>
        <p:txBody>
          <a:bodyPr rtlCol="0" anchor="b">
            <a:normAutofit/>
          </a:bodyPr>
          <a:lstStyle/>
          <a:p>
            <a:pPr rtl="0"/>
            <a:r>
              <a:rPr lang="en-US"/>
              <a:t>Click to edit Master title style</a:t>
            </a:r>
            <a:endParaRPr lang="en-GB" dirty="0"/>
          </a:p>
        </p:txBody>
      </p:sp>
      <p:sp>
        <p:nvSpPr>
          <p:cNvPr id="21" name="Freeform: Shape 20">
            <a:extLst>
              <a:ext uri="{FF2B5EF4-FFF2-40B4-BE49-F238E27FC236}">
                <a16:creationId xmlns:a16="http://schemas.microsoft.com/office/drawing/2014/main" id="{66B68CCF-1146-4548-9EA2-0D6454607BEE}"/>
              </a:ext>
              <a:ext uri="{C183D7F6-B498-43B3-948B-1728B52AA6E4}">
                <adec:decorative xmlns:adec="http://schemas.microsoft.com/office/drawing/2017/decorative" val="1"/>
              </a:ext>
            </a:extLst>
          </p:cNvPr>
          <p:cNvSpPr/>
          <p:nvPr userDrawn="1"/>
        </p:nvSpPr>
        <p:spPr>
          <a:xfrm>
            <a:off x="3050275" y="4013624"/>
            <a:ext cx="3193475" cy="2857712"/>
          </a:xfrm>
          <a:custGeom>
            <a:avLst/>
            <a:gdLst>
              <a:gd name="connsiteX0" fmla="*/ 1827545 w 3193475"/>
              <a:gd name="connsiteY0" fmla="*/ 0 h 2872953"/>
              <a:gd name="connsiteX1" fmla="*/ 2402028 w 3193475"/>
              <a:gd name="connsiteY1" fmla="*/ 124796 h 2872953"/>
              <a:gd name="connsiteX2" fmla="*/ 2821017 w 3193475"/>
              <a:gd name="connsiteY2" fmla="*/ 461508 h 2872953"/>
              <a:gd name="connsiteX3" fmla="*/ 3193475 w 3193475"/>
              <a:gd name="connsiteY3" fmla="*/ 1654162 h 2872953"/>
              <a:gd name="connsiteX4" fmla="*/ 3027565 w 3193475"/>
              <a:gd name="connsiteY4" fmla="*/ 2143282 h 2872953"/>
              <a:gd name="connsiteX5" fmla="*/ 2536346 w 3193475"/>
              <a:gd name="connsiteY5" fmla="*/ 2598725 h 2872953"/>
              <a:gd name="connsiteX6" fmla="*/ 2428344 w 3193475"/>
              <a:gd name="connsiteY6" fmla="*/ 2685847 h 2872953"/>
              <a:gd name="connsiteX7" fmla="*/ 2197829 w 3193475"/>
              <a:gd name="connsiteY7" fmla="*/ 2866199 h 2872953"/>
              <a:gd name="connsiteX8" fmla="*/ 2188094 w 3193475"/>
              <a:gd name="connsiteY8" fmla="*/ 2872953 h 2872953"/>
              <a:gd name="connsiteX9" fmla="*/ 777457 w 3193475"/>
              <a:gd name="connsiteY9" fmla="*/ 2872953 h 2872953"/>
              <a:gd name="connsiteX10" fmla="*/ 754702 w 3193475"/>
              <a:gd name="connsiteY10" fmla="*/ 2856756 h 2872953"/>
              <a:gd name="connsiteX11" fmla="*/ 371841 w 3193475"/>
              <a:gd name="connsiteY11" fmla="*/ 2411425 h 2872953"/>
              <a:gd name="connsiteX12" fmla="*/ 247255 w 3193475"/>
              <a:gd name="connsiteY12" fmla="*/ 2228976 h 2872953"/>
              <a:gd name="connsiteX13" fmla="*/ 0 w 3193475"/>
              <a:gd name="connsiteY13" fmla="*/ 1654162 h 2872953"/>
              <a:gd name="connsiteX14" fmla="*/ 149395 w 3193475"/>
              <a:gd name="connsiteY14" fmla="*/ 1035110 h 2872953"/>
              <a:gd name="connsiteX15" fmla="*/ 561394 w 3193475"/>
              <a:gd name="connsiteY15" fmla="*/ 503177 h 2872953"/>
              <a:gd name="connsiteX16" fmla="*/ 1157053 w 3193475"/>
              <a:gd name="connsiteY16" fmla="*/ 134285 h 2872953"/>
              <a:gd name="connsiteX17" fmla="*/ 1827545 w 3193475"/>
              <a:gd name="connsiteY17" fmla="*/ 0 h 2872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193475" h="2872953">
                <a:moveTo>
                  <a:pt x="1827545" y="0"/>
                </a:moveTo>
                <a:cubicBezTo>
                  <a:pt x="2037520" y="0"/>
                  <a:pt x="2230773" y="42027"/>
                  <a:pt x="2402028" y="124796"/>
                </a:cubicBezTo>
                <a:cubicBezTo>
                  <a:pt x="2562524" y="202427"/>
                  <a:pt x="2703490" y="315735"/>
                  <a:pt x="2821017" y="461508"/>
                </a:cubicBezTo>
                <a:cubicBezTo>
                  <a:pt x="3061214" y="759545"/>
                  <a:pt x="3193475" y="1183094"/>
                  <a:pt x="3193475" y="1654162"/>
                </a:cubicBezTo>
                <a:cubicBezTo>
                  <a:pt x="3193475" y="1842105"/>
                  <a:pt x="3142283" y="1992944"/>
                  <a:pt x="3027565" y="2143282"/>
                </a:cubicBezTo>
                <a:cubicBezTo>
                  <a:pt x="2907570" y="2300544"/>
                  <a:pt x="2727269" y="2445389"/>
                  <a:pt x="2536346" y="2598725"/>
                </a:cubicBezTo>
                <a:cubicBezTo>
                  <a:pt x="2501122" y="2626981"/>
                  <a:pt x="2464732" y="2656236"/>
                  <a:pt x="2428344" y="2685847"/>
                </a:cubicBezTo>
                <a:cubicBezTo>
                  <a:pt x="2346914" y="2752098"/>
                  <a:pt x="2270983" y="2812645"/>
                  <a:pt x="2197829" y="2866199"/>
                </a:cubicBezTo>
                <a:lnTo>
                  <a:pt x="2188094" y="2872953"/>
                </a:lnTo>
                <a:lnTo>
                  <a:pt x="777457" y="2872953"/>
                </a:lnTo>
                <a:lnTo>
                  <a:pt x="754702" y="2856756"/>
                </a:lnTo>
                <a:cubicBezTo>
                  <a:pt x="619495" y="2746040"/>
                  <a:pt x="493987" y="2598886"/>
                  <a:pt x="371841" y="2411425"/>
                </a:cubicBezTo>
                <a:cubicBezTo>
                  <a:pt x="329216" y="2345995"/>
                  <a:pt x="287550" y="2286487"/>
                  <a:pt x="247255" y="2228976"/>
                </a:cubicBezTo>
                <a:cubicBezTo>
                  <a:pt x="80248" y="1990517"/>
                  <a:pt x="0" y="1866507"/>
                  <a:pt x="0" y="1654162"/>
                </a:cubicBezTo>
                <a:cubicBezTo>
                  <a:pt x="0" y="1443317"/>
                  <a:pt x="50301" y="1235038"/>
                  <a:pt x="149395" y="1035110"/>
                </a:cubicBezTo>
                <a:cubicBezTo>
                  <a:pt x="246364" y="839532"/>
                  <a:pt x="384999" y="660510"/>
                  <a:pt x="561394" y="503177"/>
                </a:cubicBezTo>
                <a:cubicBezTo>
                  <a:pt x="734774" y="348485"/>
                  <a:pt x="940705" y="220908"/>
                  <a:pt x="1157053" y="134285"/>
                </a:cubicBezTo>
                <a:cubicBezTo>
                  <a:pt x="1379225" y="45167"/>
                  <a:pt x="1604893" y="0"/>
                  <a:pt x="1827545"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23" name="Freeform: Shape 22">
            <a:extLst>
              <a:ext uri="{FF2B5EF4-FFF2-40B4-BE49-F238E27FC236}">
                <a16:creationId xmlns:a16="http://schemas.microsoft.com/office/drawing/2014/main" id="{D83BB758-A5BB-4B68-9C64-F48A2B02286B}"/>
              </a:ext>
              <a:ext uri="{C183D7F6-B498-43B3-948B-1728B52AA6E4}">
                <adec:decorative xmlns:adec="http://schemas.microsoft.com/office/drawing/2017/decorative" val="1"/>
              </a:ext>
            </a:extLst>
          </p:cNvPr>
          <p:cNvSpPr/>
          <p:nvPr userDrawn="1"/>
        </p:nvSpPr>
        <p:spPr>
          <a:xfrm>
            <a:off x="-17145" y="-15241"/>
            <a:ext cx="5092793" cy="4915765"/>
          </a:xfrm>
          <a:custGeom>
            <a:avLst/>
            <a:gdLst>
              <a:gd name="connsiteX0" fmla="*/ 1377974 w 5104070"/>
              <a:gd name="connsiteY0" fmla="*/ 0 h 4929100"/>
              <a:gd name="connsiteX1" fmla="*/ 3932034 w 5104070"/>
              <a:gd name="connsiteY1" fmla="*/ 0 h 4929100"/>
              <a:gd name="connsiteX2" fmla="*/ 3937299 w 5104070"/>
              <a:gd name="connsiteY2" fmla="*/ 2843 h 4929100"/>
              <a:gd name="connsiteX3" fmla="*/ 4460064 w 5104070"/>
              <a:gd name="connsiteY3" fmla="*/ 459139 h 4929100"/>
              <a:gd name="connsiteX4" fmla="*/ 5104070 w 5104070"/>
              <a:gd name="connsiteY4" fmla="*/ 2460998 h 4929100"/>
              <a:gd name="connsiteX5" fmla="*/ 4817201 w 5104070"/>
              <a:gd name="connsiteY5" fmla="*/ 3281981 h 4929100"/>
              <a:gd name="connsiteX6" fmla="*/ 3967850 w 5104070"/>
              <a:gd name="connsiteY6" fmla="*/ 4046437 h 4929100"/>
              <a:gd name="connsiteX7" fmla="*/ 3781107 w 5104070"/>
              <a:gd name="connsiteY7" fmla="*/ 4192670 h 4929100"/>
              <a:gd name="connsiteX8" fmla="*/ 2246633 w 5104070"/>
              <a:gd name="connsiteY8" fmla="*/ 4929100 h 4929100"/>
              <a:gd name="connsiteX9" fmla="*/ 225276 w 5104070"/>
              <a:gd name="connsiteY9" fmla="*/ 3732056 h 4929100"/>
              <a:gd name="connsiteX10" fmla="*/ 9858 w 5104070"/>
              <a:gd name="connsiteY10" fmla="*/ 3425818 h 4929100"/>
              <a:gd name="connsiteX11" fmla="*/ 0 w 5104070"/>
              <a:gd name="connsiteY11" fmla="*/ 3412020 h 4929100"/>
              <a:gd name="connsiteX12" fmla="*/ 0 w 5104070"/>
              <a:gd name="connsiteY12" fmla="*/ 1153046 h 4929100"/>
              <a:gd name="connsiteX13" fmla="*/ 145339 w 5104070"/>
              <a:gd name="connsiteY13" fmla="*/ 951430 h 4929100"/>
              <a:gd name="connsiteX14" fmla="*/ 553026 w 5104070"/>
              <a:gd name="connsiteY14" fmla="*/ 529081 h 4929100"/>
              <a:gd name="connsiteX15" fmla="*/ 1306374 w 5104070"/>
              <a:gd name="connsiteY15" fmla="*/ 31471 h 492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04070" h="4929100">
                <a:moveTo>
                  <a:pt x="1377974" y="0"/>
                </a:moveTo>
                <a:lnTo>
                  <a:pt x="3932034" y="0"/>
                </a:lnTo>
                <a:lnTo>
                  <a:pt x="3937299" y="2843"/>
                </a:lnTo>
                <a:cubicBezTo>
                  <a:pt x="4132450" y="122773"/>
                  <a:pt x="4307655" y="275630"/>
                  <a:pt x="4460064" y="459139"/>
                </a:cubicBezTo>
                <a:cubicBezTo>
                  <a:pt x="4875381" y="959392"/>
                  <a:pt x="5104070" y="1670314"/>
                  <a:pt x="5104070" y="2460998"/>
                </a:cubicBezTo>
                <a:cubicBezTo>
                  <a:pt x="5104070" y="2776458"/>
                  <a:pt x="5015557" y="3029640"/>
                  <a:pt x="4817201" y="3281981"/>
                </a:cubicBezTo>
                <a:cubicBezTo>
                  <a:pt x="4609722" y="3545944"/>
                  <a:pt x="4297968" y="3789065"/>
                  <a:pt x="3967850" y="4046437"/>
                </a:cubicBezTo>
                <a:cubicBezTo>
                  <a:pt x="3906945" y="4093864"/>
                  <a:pt x="3844025" y="4142969"/>
                  <a:pt x="3781107" y="4192670"/>
                </a:cubicBezTo>
                <a:cubicBezTo>
                  <a:pt x="3217912" y="4637475"/>
                  <a:pt x="2806863" y="4929100"/>
                  <a:pt x="2246633" y="4929100"/>
                </a:cubicBezTo>
                <a:cubicBezTo>
                  <a:pt x="1393015" y="4929100"/>
                  <a:pt x="788471" y="4571125"/>
                  <a:pt x="225276" y="3732056"/>
                </a:cubicBezTo>
                <a:cubicBezTo>
                  <a:pt x="151575" y="3622232"/>
                  <a:pt x="79531" y="3522350"/>
                  <a:pt x="9858" y="3425818"/>
                </a:cubicBezTo>
                <a:lnTo>
                  <a:pt x="0" y="3412020"/>
                </a:lnTo>
                <a:lnTo>
                  <a:pt x="0" y="1153046"/>
                </a:lnTo>
                <a:lnTo>
                  <a:pt x="145339" y="951430"/>
                </a:lnTo>
                <a:cubicBezTo>
                  <a:pt x="264349" y="802264"/>
                  <a:pt x="400526" y="661122"/>
                  <a:pt x="553026" y="529081"/>
                </a:cubicBezTo>
                <a:cubicBezTo>
                  <a:pt x="777865" y="334344"/>
                  <a:pt x="1034363" y="165207"/>
                  <a:pt x="1306374" y="3147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24" name="Freeform: Shape 23">
            <a:extLst>
              <a:ext uri="{FF2B5EF4-FFF2-40B4-BE49-F238E27FC236}">
                <a16:creationId xmlns:a16="http://schemas.microsoft.com/office/drawing/2014/main" id="{8BA96416-48F7-4C79-AEF8-10818B539F49}"/>
              </a:ext>
              <a:ext uri="{C183D7F6-B498-43B3-948B-1728B52AA6E4}">
                <adec:decorative xmlns:adec="http://schemas.microsoft.com/office/drawing/2017/decorative" val="1"/>
              </a:ext>
            </a:extLst>
          </p:cNvPr>
          <p:cNvSpPr/>
          <p:nvPr userDrawn="1"/>
        </p:nvSpPr>
        <p:spPr>
          <a:xfrm>
            <a:off x="3179928" y="4122903"/>
            <a:ext cx="2982935" cy="2748432"/>
          </a:xfrm>
          <a:custGeom>
            <a:avLst/>
            <a:gdLst>
              <a:gd name="connsiteX0" fmla="*/ 1707059 w 2982935"/>
              <a:gd name="connsiteY0" fmla="*/ 0 h 2763672"/>
              <a:gd name="connsiteX1" fmla="*/ 2243667 w 2982935"/>
              <a:gd name="connsiteY1" fmla="*/ 117307 h 2763672"/>
              <a:gd name="connsiteX2" fmla="*/ 2635032 w 2982935"/>
              <a:gd name="connsiteY2" fmla="*/ 433812 h 2763672"/>
              <a:gd name="connsiteX3" fmla="*/ 2982935 w 2982935"/>
              <a:gd name="connsiteY3" fmla="*/ 1554893 h 2763672"/>
              <a:gd name="connsiteX4" fmla="*/ 2827963 w 2982935"/>
              <a:gd name="connsiteY4" fmla="*/ 2014661 h 2763672"/>
              <a:gd name="connsiteX5" fmla="*/ 2369129 w 2982935"/>
              <a:gd name="connsiteY5" fmla="*/ 2442771 h 2763672"/>
              <a:gd name="connsiteX6" fmla="*/ 2268247 w 2982935"/>
              <a:gd name="connsiteY6" fmla="*/ 2524664 h 2763672"/>
              <a:gd name="connsiteX7" fmla="*/ 2052930 w 2982935"/>
              <a:gd name="connsiteY7" fmla="*/ 2694193 h 2763672"/>
              <a:gd name="connsiteX8" fmla="*/ 1953421 w 2982935"/>
              <a:gd name="connsiteY8" fmla="*/ 2763672 h 2763672"/>
              <a:gd name="connsiteX9" fmla="*/ 814328 w 2982935"/>
              <a:gd name="connsiteY9" fmla="*/ 2763672 h 2763672"/>
              <a:gd name="connsiteX10" fmla="*/ 704946 w 2982935"/>
              <a:gd name="connsiteY10" fmla="*/ 2685317 h 2763672"/>
              <a:gd name="connsiteX11" fmla="*/ 347327 w 2982935"/>
              <a:gd name="connsiteY11" fmla="*/ 2266711 h 2763672"/>
              <a:gd name="connsiteX12" fmla="*/ 230954 w 2982935"/>
              <a:gd name="connsiteY12" fmla="*/ 2095212 h 2763672"/>
              <a:gd name="connsiteX13" fmla="*/ 0 w 2982935"/>
              <a:gd name="connsiteY13" fmla="*/ 1554893 h 2763672"/>
              <a:gd name="connsiteX14" fmla="*/ 139546 w 2982935"/>
              <a:gd name="connsiteY14" fmla="*/ 972991 h 2763672"/>
              <a:gd name="connsiteX15" fmla="*/ 524383 w 2982935"/>
              <a:gd name="connsiteY15" fmla="*/ 472981 h 2763672"/>
              <a:gd name="connsiteX16" fmla="*/ 1080770 w 2982935"/>
              <a:gd name="connsiteY16" fmla="*/ 126226 h 2763672"/>
              <a:gd name="connsiteX17" fmla="*/ 1707059 w 2982935"/>
              <a:gd name="connsiteY17" fmla="*/ 0 h 2763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82935" h="2763672">
                <a:moveTo>
                  <a:pt x="1707059" y="0"/>
                </a:moveTo>
                <a:cubicBezTo>
                  <a:pt x="1903190" y="0"/>
                  <a:pt x="2083702" y="39504"/>
                  <a:pt x="2243667" y="117307"/>
                </a:cubicBezTo>
                <a:cubicBezTo>
                  <a:pt x="2393582" y="190279"/>
                  <a:pt x="2525254" y="296787"/>
                  <a:pt x="2635032" y="433812"/>
                </a:cubicBezTo>
                <a:cubicBezTo>
                  <a:pt x="2859393" y="713964"/>
                  <a:pt x="2982935" y="1112094"/>
                  <a:pt x="2982935" y="1554893"/>
                </a:cubicBezTo>
                <a:cubicBezTo>
                  <a:pt x="2982935" y="1731557"/>
                  <a:pt x="2935118" y="1873344"/>
                  <a:pt x="2827963" y="2014661"/>
                </a:cubicBezTo>
                <a:cubicBezTo>
                  <a:pt x="2715879" y="2162485"/>
                  <a:pt x="2547465" y="2298637"/>
                  <a:pt x="2369129" y="2442771"/>
                </a:cubicBezTo>
                <a:cubicBezTo>
                  <a:pt x="2336227" y="2469331"/>
                  <a:pt x="2302237" y="2496831"/>
                  <a:pt x="2268247" y="2524664"/>
                </a:cubicBezTo>
                <a:cubicBezTo>
                  <a:pt x="2192186" y="2586939"/>
                  <a:pt x="2121261" y="2643853"/>
                  <a:pt x="2052930" y="2694193"/>
                </a:cubicBezTo>
                <a:lnTo>
                  <a:pt x="1953421" y="2763672"/>
                </a:lnTo>
                <a:lnTo>
                  <a:pt x="814328" y="2763672"/>
                </a:lnTo>
                <a:lnTo>
                  <a:pt x="704946" y="2685317"/>
                </a:lnTo>
                <a:cubicBezTo>
                  <a:pt x="578653" y="2581245"/>
                  <a:pt x="461419" y="2442922"/>
                  <a:pt x="347327" y="2266711"/>
                </a:cubicBezTo>
                <a:cubicBezTo>
                  <a:pt x="307512" y="2205208"/>
                  <a:pt x="268593" y="2149271"/>
                  <a:pt x="230954" y="2095212"/>
                </a:cubicBezTo>
                <a:cubicBezTo>
                  <a:pt x="74958" y="1871063"/>
                  <a:pt x="0" y="1754495"/>
                  <a:pt x="0" y="1554893"/>
                </a:cubicBezTo>
                <a:cubicBezTo>
                  <a:pt x="0" y="1356701"/>
                  <a:pt x="46984" y="1160921"/>
                  <a:pt x="139546" y="972991"/>
                </a:cubicBezTo>
                <a:cubicBezTo>
                  <a:pt x="230122" y="789150"/>
                  <a:pt x="359617" y="620872"/>
                  <a:pt x="524383" y="472981"/>
                </a:cubicBezTo>
                <a:cubicBezTo>
                  <a:pt x="686332" y="327572"/>
                  <a:pt x="878686" y="207651"/>
                  <a:pt x="1080770" y="126226"/>
                </a:cubicBezTo>
                <a:cubicBezTo>
                  <a:pt x="1288295" y="42456"/>
                  <a:pt x="1499085" y="0"/>
                  <a:pt x="1707059"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29" name="Picture Placeholder 28">
            <a:extLst>
              <a:ext uri="{FF2B5EF4-FFF2-40B4-BE49-F238E27FC236}">
                <a16:creationId xmlns:a16="http://schemas.microsoft.com/office/drawing/2014/main" id="{DF260F44-5337-4D98-A196-BF28D943076F}"/>
              </a:ext>
            </a:extLst>
          </p:cNvPr>
          <p:cNvSpPr>
            <a:spLocks noGrp="1"/>
          </p:cNvSpPr>
          <p:nvPr>
            <p:ph type="pic" sz="quarter" idx="13"/>
          </p:nvPr>
        </p:nvSpPr>
        <p:spPr>
          <a:xfrm>
            <a:off x="0" y="0"/>
            <a:ext cx="4871651" cy="4716849"/>
          </a:xfrm>
          <a:custGeom>
            <a:avLst/>
            <a:gdLst>
              <a:gd name="connsiteX0" fmla="*/ 1855557 w 4888754"/>
              <a:gd name="connsiteY0" fmla="*/ 0 h 4745424"/>
              <a:gd name="connsiteX1" fmla="*/ 3464120 w 4888754"/>
              <a:gd name="connsiteY1" fmla="*/ 0 h 4745424"/>
              <a:gd name="connsiteX2" fmla="*/ 3621403 w 4888754"/>
              <a:gd name="connsiteY2" fmla="*/ 62975 h 4745424"/>
              <a:gd name="connsiteX3" fmla="*/ 4292333 w 4888754"/>
              <a:gd name="connsiteY3" fmla="*/ 588555 h 4745424"/>
              <a:gd name="connsiteX4" fmla="*/ 4888754 w 4888754"/>
              <a:gd name="connsiteY4" fmla="*/ 2450197 h 4745424"/>
              <a:gd name="connsiteX5" fmla="*/ 4623081 w 4888754"/>
              <a:gd name="connsiteY5" fmla="*/ 3213676 h 4745424"/>
              <a:gd name="connsiteX6" fmla="*/ 3836488 w 4888754"/>
              <a:gd name="connsiteY6" fmla="*/ 3924586 h 4745424"/>
              <a:gd name="connsiteX7" fmla="*/ 3663543 w 4888754"/>
              <a:gd name="connsiteY7" fmla="*/ 4060576 h 4745424"/>
              <a:gd name="connsiteX8" fmla="*/ 2242449 w 4888754"/>
              <a:gd name="connsiteY8" fmla="*/ 4745424 h 4745424"/>
              <a:gd name="connsiteX9" fmla="*/ 370446 w 4888754"/>
              <a:gd name="connsiteY9" fmla="*/ 3632225 h 4745424"/>
              <a:gd name="connsiteX10" fmla="*/ 170945 w 4888754"/>
              <a:gd name="connsiteY10" fmla="*/ 3347437 h 4745424"/>
              <a:gd name="connsiteX11" fmla="*/ 77151 w 4888754"/>
              <a:gd name="connsiteY11" fmla="*/ 3215612 h 4745424"/>
              <a:gd name="connsiteX12" fmla="*/ 0 w 4888754"/>
              <a:gd name="connsiteY12" fmla="*/ 3102319 h 4745424"/>
              <a:gd name="connsiteX13" fmla="*/ 0 w 4888754"/>
              <a:gd name="connsiteY13" fmla="*/ 1516168 h 4745424"/>
              <a:gd name="connsiteX14" fmla="*/ 14241 w 4888754"/>
              <a:gd name="connsiteY14" fmla="*/ 1483904 h 4745424"/>
              <a:gd name="connsiteX15" fmla="*/ 673980 w 4888754"/>
              <a:gd name="connsiteY15" fmla="*/ 653598 h 4745424"/>
              <a:gd name="connsiteX16" fmla="*/ 1627813 w 4888754"/>
              <a:gd name="connsiteY16" fmla="*/ 77786 h 4745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88754" h="4745424">
                <a:moveTo>
                  <a:pt x="1855557" y="0"/>
                </a:moveTo>
                <a:lnTo>
                  <a:pt x="3464120" y="0"/>
                </a:lnTo>
                <a:lnTo>
                  <a:pt x="3621403" y="62975"/>
                </a:lnTo>
                <a:cubicBezTo>
                  <a:pt x="3878407" y="184151"/>
                  <a:pt x="4104136" y="361015"/>
                  <a:pt x="4292333" y="588555"/>
                </a:cubicBezTo>
                <a:cubicBezTo>
                  <a:pt x="4676963" y="1053769"/>
                  <a:pt x="4888754" y="1714895"/>
                  <a:pt x="4888754" y="2450197"/>
                </a:cubicBezTo>
                <a:cubicBezTo>
                  <a:pt x="4888754" y="2743561"/>
                  <a:pt x="4806780" y="2979009"/>
                  <a:pt x="4623081" y="3213676"/>
                </a:cubicBezTo>
                <a:cubicBezTo>
                  <a:pt x="4430933" y="3459149"/>
                  <a:pt x="4142214" y="3685241"/>
                  <a:pt x="3836488" y="3924586"/>
                </a:cubicBezTo>
                <a:cubicBezTo>
                  <a:pt x="3780082" y="3968691"/>
                  <a:pt x="3721812" y="4014356"/>
                  <a:pt x="3663543" y="4060576"/>
                </a:cubicBezTo>
                <a:cubicBezTo>
                  <a:pt x="3141962" y="4474226"/>
                  <a:pt x="2761284" y="4745424"/>
                  <a:pt x="2242449" y="4745424"/>
                </a:cubicBezTo>
                <a:cubicBezTo>
                  <a:pt x="1451903" y="4745424"/>
                  <a:pt x="892027" y="4412522"/>
                  <a:pt x="370446" y="3632225"/>
                </a:cubicBezTo>
                <a:cubicBezTo>
                  <a:pt x="302191" y="3530094"/>
                  <a:pt x="235470" y="3437208"/>
                  <a:pt x="170945" y="3347437"/>
                </a:cubicBezTo>
                <a:cubicBezTo>
                  <a:pt x="137517" y="3300910"/>
                  <a:pt x="106259" y="3257175"/>
                  <a:pt x="77151" y="3215612"/>
                </a:cubicBezTo>
                <a:lnTo>
                  <a:pt x="0" y="3102319"/>
                </a:lnTo>
                <a:lnTo>
                  <a:pt x="0" y="1516168"/>
                </a:lnTo>
                <a:lnTo>
                  <a:pt x="14241" y="1483904"/>
                </a:lnTo>
                <a:cubicBezTo>
                  <a:pt x="169519" y="1178622"/>
                  <a:pt x="391516" y="899183"/>
                  <a:pt x="673980" y="653598"/>
                </a:cubicBezTo>
                <a:cubicBezTo>
                  <a:pt x="951614" y="412136"/>
                  <a:pt x="1281372" y="212997"/>
                  <a:pt x="1627813" y="77786"/>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32" name="Picture Placeholder 31">
            <a:extLst>
              <a:ext uri="{FF2B5EF4-FFF2-40B4-BE49-F238E27FC236}">
                <a16:creationId xmlns:a16="http://schemas.microsoft.com/office/drawing/2014/main" id="{0A9FFFC8-7E8C-41D1-8178-683D7B3039B8}"/>
              </a:ext>
            </a:extLst>
          </p:cNvPr>
          <p:cNvSpPr>
            <a:spLocks noGrp="1"/>
          </p:cNvSpPr>
          <p:nvPr>
            <p:ph type="pic" sz="quarter" idx="14"/>
          </p:nvPr>
        </p:nvSpPr>
        <p:spPr>
          <a:xfrm>
            <a:off x="3261367" y="4226721"/>
            <a:ext cx="2792336" cy="2631279"/>
          </a:xfrm>
          <a:custGeom>
            <a:avLst/>
            <a:gdLst>
              <a:gd name="connsiteX0" fmla="*/ 1597984 w 2792336"/>
              <a:gd name="connsiteY0" fmla="*/ 0 h 2659854"/>
              <a:gd name="connsiteX1" fmla="*/ 2100304 w 2792336"/>
              <a:gd name="connsiteY1" fmla="*/ 107774 h 2659854"/>
              <a:gd name="connsiteX2" fmla="*/ 2466663 w 2792336"/>
              <a:gd name="connsiteY2" fmla="*/ 398557 h 2659854"/>
              <a:gd name="connsiteX3" fmla="*/ 2792336 w 2792336"/>
              <a:gd name="connsiteY3" fmla="*/ 1428533 h 2659854"/>
              <a:gd name="connsiteX4" fmla="*/ 2647267 w 2792336"/>
              <a:gd name="connsiteY4" fmla="*/ 1850936 h 2659854"/>
              <a:gd name="connsiteX5" fmla="*/ 2217750 w 2792336"/>
              <a:gd name="connsiteY5" fmla="*/ 2244256 h 2659854"/>
              <a:gd name="connsiteX6" fmla="*/ 2123315 w 2792336"/>
              <a:gd name="connsiteY6" fmla="*/ 2319494 h 2659854"/>
              <a:gd name="connsiteX7" fmla="*/ 1642263 w 2792336"/>
              <a:gd name="connsiteY7" fmla="*/ 2638851 h 2659854"/>
              <a:gd name="connsiteX8" fmla="*/ 1581420 w 2792336"/>
              <a:gd name="connsiteY8" fmla="*/ 2659854 h 2659854"/>
              <a:gd name="connsiteX9" fmla="*/ 1036524 w 2792336"/>
              <a:gd name="connsiteY9" fmla="*/ 2659854 h 2659854"/>
              <a:gd name="connsiteX10" fmla="*/ 909297 w 2792336"/>
              <a:gd name="connsiteY10" fmla="*/ 2617352 h 2659854"/>
              <a:gd name="connsiteX11" fmla="*/ 325134 w 2792336"/>
              <a:gd name="connsiteY11" fmla="*/ 2082504 h 2659854"/>
              <a:gd name="connsiteX12" fmla="*/ 216197 w 2792336"/>
              <a:gd name="connsiteY12" fmla="*/ 1924942 h 2659854"/>
              <a:gd name="connsiteX13" fmla="*/ 0 w 2792336"/>
              <a:gd name="connsiteY13" fmla="*/ 1428533 h 2659854"/>
              <a:gd name="connsiteX14" fmla="*/ 130629 w 2792336"/>
              <a:gd name="connsiteY14" fmla="*/ 893920 h 2659854"/>
              <a:gd name="connsiteX15" fmla="*/ 490877 w 2792336"/>
              <a:gd name="connsiteY15" fmla="*/ 434543 h 2659854"/>
              <a:gd name="connsiteX16" fmla="*/ 1011713 w 2792336"/>
              <a:gd name="connsiteY16" fmla="*/ 115969 h 2659854"/>
              <a:gd name="connsiteX17" fmla="*/ 1597984 w 2792336"/>
              <a:gd name="connsiteY17" fmla="*/ 0 h 2659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92336" h="2659854">
                <a:moveTo>
                  <a:pt x="1597984" y="0"/>
                </a:moveTo>
                <a:cubicBezTo>
                  <a:pt x="1781583" y="0"/>
                  <a:pt x="1950561" y="36294"/>
                  <a:pt x="2100304" y="107774"/>
                </a:cubicBezTo>
                <a:cubicBezTo>
                  <a:pt x="2240641" y="174816"/>
                  <a:pt x="2363899" y="272668"/>
                  <a:pt x="2466663" y="398557"/>
                </a:cubicBezTo>
                <a:cubicBezTo>
                  <a:pt x="2676688" y="655943"/>
                  <a:pt x="2792336" y="1021718"/>
                  <a:pt x="2792336" y="1428533"/>
                </a:cubicBezTo>
                <a:cubicBezTo>
                  <a:pt x="2792336" y="1590840"/>
                  <a:pt x="2747575" y="1721104"/>
                  <a:pt x="2647267" y="1850936"/>
                </a:cubicBezTo>
                <a:cubicBezTo>
                  <a:pt x="2542344" y="1986747"/>
                  <a:pt x="2384692" y="2111835"/>
                  <a:pt x="2217750" y="2244256"/>
                </a:cubicBezTo>
                <a:cubicBezTo>
                  <a:pt x="2186951" y="2268658"/>
                  <a:pt x="2155132" y="2293922"/>
                  <a:pt x="2123315" y="2319494"/>
                </a:cubicBezTo>
                <a:cubicBezTo>
                  <a:pt x="1945311" y="2462529"/>
                  <a:pt x="1797361" y="2574778"/>
                  <a:pt x="1642263" y="2638851"/>
                </a:cubicBezTo>
                <a:lnTo>
                  <a:pt x="1581420" y="2659854"/>
                </a:lnTo>
                <a:lnTo>
                  <a:pt x="1036524" y="2659854"/>
                </a:lnTo>
                <a:lnTo>
                  <a:pt x="909297" y="2617352"/>
                </a:lnTo>
                <a:cubicBezTo>
                  <a:pt x="689311" y="2525449"/>
                  <a:pt x="503138" y="2352322"/>
                  <a:pt x="325134" y="2082504"/>
                </a:cubicBezTo>
                <a:cubicBezTo>
                  <a:pt x="287863" y="2025998"/>
                  <a:pt x="251430" y="1974608"/>
                  <a:pt x="216197" y="1924942"/>
                </a:cubicBezTo>
                <a:cubicBezTo>
                  <a:pt x="70168" y="1719008"/>
                  <a:pt x="0" y="1611913"/>
                  <a:pt x="0" y="1428533"/>
                </a:cubicBezTo>
                <a:cubicBezTo>
                  <a:pt x="0" y="1246447"/>
                  <a:pt x="43982" y="1066577"/>
                  <a:pt x="130629" y="893920"/>
                </a:cubicBezTo>
                <a:cubicBezTo>
                  <a:pt x="215418" y="725019"/>
                  <a:pt x="336638" y="570416"/>
                  <a:pt x="490877" y="434543"/>
                </a:cubicBezTo>
                <a:cubicBezTo>
                  <a:pt x="642478" y="300951"/>
                  <a:pt x="822541" y="190776"/>
                  <a:pt x="1011713" y="115969"/>
                </a:cubicBezTo>
                <a:cubicBezTo>
                  <a:pt x="1205978" y="39006"/>
                  <a:pt x="1403299" y="0"/>
                  <a:pt x="1597984" y="0"/>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26" name="Content Placeholder 2">
            <a:extLst>
              <a:ext uri="{FF2B5EF4-FFF2-40B4-BE49-F238E27FC236}">
                <a16:creationId xmlns:a16="http://schemas.microsoft.com/office/drawing/2014/main" id="{E1AF89E8-16D8-4AEA-A8C2-5E0D4C9E31A2}"/>
              </a:ext>
            </a:extLst>
          </p:cNvPr>
          <p:cNvSpPr>
            <a:spLocks noGrp="1"/>
          </p:cNvSpPr>
          <p:nvPr>
            <p:ph idx="1"/>
          </p:nvPr>
        </p:nvSpPr>
        <p:spPr>
          <a:xfrm>
            <a:off x="6556247" y="2425148"/>
            <a:ext cx="4744095" cy="3524306"/>
          </a:xfrm>
        </p:spPr>
        <p:txBody>
          <a:bodyPr rtlCol="0" anchor="t">
            <a:normAutofit/>
          </a:bodyPr>
          <a:lstStyle/>
          <a:p>
            <a:pPr lvl="0" rtl="0"/>
            <a:r>
              <a:rPr lang="en-US"/>
              <a:t>Click to edit Master text styles</a:t>
            </a:r>
          </a:p>
        </p:txBody>
      </p:sp>
      <p:sp>
        <p:nvSpPr>
          <p:cNvPr id="85" name="Footer Placeholder 4">
            <a:extLst>
              <a:ext uri="{FF2B5EF4-FFF2-40B4-BE49-F238E27FC236}">
                <a16:creationId xmlns:a16="http://schemas.microsoft.com/office/drawing/2014/main" id="{0175CA32-28D6-4BB4-A489-25BCF1FAF8C0}"/>
              </a:ext>
            </a:extLst>
          </p:cNvPr>
          <p:cNvSpPr>
            <a:spLocks noGrp="1"/>
          </p:cNvSpPr>
          <p:nvPr>
            <p:ph type="ftr" sz="quarter" idx="11"/>
          </p:nvPr>
        </p:nvSpPr>
        <p:spPr>
          <a:xfrm>
            <a:off x="6556248" y="6170613"/>
            <a:ext cx="2323057" cy="457077"/>
          </a:xfrm>
        </p:spPr>
        <p:txBody>
          <a:bodyPr rtlCol="0"/>
          <a:lstStyle/>
          <a:p>
            <a:pPr rtl="0"/>
            <a:r>
              <a:rPr lang="en-GB"/>
              <a:t>Sample Footer Text</a:t>
            </a:r>
          </a:p>
        </p:txBody>
      </p:sp>
      <p:sp>
        <p:nvSpPr>
          <p:cNvPr id="33" name="Date Placeholder 9">
            <a:extLst>
              <a:ext uri="{FF2B5EF4-FFF2-40B4-BE49-F238E27FC236}">
                <a16:creationId xmlns:a16="http://schemas.microsoft.com/office/drawing/2014/main" id="{54B934F8-4435-4C62-828F-03DB78927FBF}"/>
              </a:ext>
            </a:extLst>
          </p:cNvPr>
          <p:cNvSpPr>
            <a:spLocks noGrp="1"/>
          </p:cNvSpPr>
          <p:nvPr>
            <p:ph type="dt" sz="half" idx="10"/>
          </p:nvPr>
        </p:nvSpPr>
        <p:spPr>
          <a:xfrm>
            <a:off x="9293872" y="6172200"/>
            <a:ext cx="1404608" cy="455490"/>
          </a:xfrm>
        </p:spPr>
        <p:txBody>
          <a:bodyPr rtlCol="0"/>
          <a:lstStyle/>
          <a:p>
            <a:pPr algn="r" rtl="0"/>
            <a:r>
              <a:rPr lang="en-GB"/>
              <a:t>2/3/20XX</a:t>
            </a:r>
            <a:endParaRPr lang="en-GB" dirty="0"/>
          </a:p>
        </p:txBody>
      </p:sp>
      <p:sp>
        <p:nvSpPr>
          <p:cNvPr id="12" name="Slide Number Placeholder 31">
            <a:extLst>
              <a:ext uri="{FF2B5EF4-FFF2-40B4-BE49-F238E27FC236}">
                <a16:creationId xmlns:a16="http://schemas.microsoft.com/office/drawing/2014/main" id="{47BB9980-A5D8-4B6F-A2F5-5E4BE209F8AC}"/>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2082254821"/>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207F3431-F465-47BE-A808-B5D9A54DD649}"/>
              </a:ext>
            </a:extLst>
          </p:cNvPr>
          <p:cNvSpPr>
            <a:spLocks noGrp="1"/>
          </p:cNvSpPr>
          <p:nvPr>
            <p:ph type="ctrTitle"/>
          </p:nvPr>
        </p:nvSpPr>
        <p:spPr>
          <a:xfrm>
            <a:off x="1124712" y="1346268"/>
            <a:ext cx="4632891" cy="3066706"/>
          </a:xfrm>
        </p:spPr>
        <p:txBody>
          <a:bodyPr rtlCol="0" anchor="b"/>
          <a:lstStyle/>
          <a:p>
            <a:pPr rtl="0"/>
            <a:r>
              <a:rPr lang="en-US"/>
              <a:t>Click to edit Master title style</a:t>
            </a:r>
            <a:endParaRPr lang="en-GB" dirty="0"/>
          </a:p>
        </p:txBody>
      </p:sp>
      <p:sp>
        <p:nvSpPr>
          <p:cNvPr id="29" name="Subtitle 2">
            <a:extLst>
              <a:ext uri="{FF2B5EF4-FFF2-40B4-BE49-F238E27FC236}">
                <a16:creationId xmlns:a16="http://schemas.microsoft.com/office/drawing/2014/main" id="{A4841FA2-0B49-41AD-B236-E96AAAC1DFFE}"/>
              </a:ext>
            </a:extLst>
          </p:cNvPr>
          <p:cNvSpPr>
            <a:spLocks noGrp="1"/>
          </p:cNvSpPr>
          <p:nvPr>
            <p:ph type="subTitle" idx="1"/>
          </p:nvPr>
        </p:nvSpPr>
        <p:spPr>
          <a:xfrm>
            <a:off x="1124712" y="4412974"/>
            <a:ext cx="4278738" cy="1576188"/>
          </a:xfrm>
        </p:spPr>
        <p:txBody>
          <a:bodyPr rtlCol="0" anchor="t"/>
          <a:lstStyle/>
          <a:p>
            <a:pPr rtl="0"/>
            <a:r>
              <a:rPr lang="en-US" b="0"/>
              <a:t>Click to edit Master subtitle style</a:t>
            </a:r>
            <a:endParaRPr lang="en-GB" b="0" dirty="0"/>
          </a:p>
        </p:txBody>
      </p:sp>
      <p:sp>
        <p:nvSpPr>
          <p:cNvPr id="31" name="Freeform: Shape 30">
            <a:extLst>
              <a:ext uri="{FF2B5EF4-FFF2-40B4-BE49-F238E27FC236}">
                <a16:creationId xmlns:a16="http://schemas.microsoft.com/office/drawing/2014/main" id="{14DCEC00-2D0E-45C4-A5B4-620F0CE147B8}"/>
              </a:ext>
              <a:ext uri="{C183D7F6-B498-43B3-948B-1728B52AA6E4}">
                <adec:decorative xmlns:adec="http://schemas.microsoft.com/office/drawing/2017/decorative" val="1"/>
              </a:ext>
            </a:extLst>
          </p:cNvPr>
          <p:cNvSpPr/>
          <p:nvPr userDrawn="1"/>
        </p:nvSpPr>
        <p:spPr>
          <a:xfrm flipH="1">
            <a:off x="6115834" y="0"/>
            <a:ext cx="6076166" cy="6858000"/>
          </a:xfrm>
          <a:custGeom>
            <a:avLst/>
            <a:gdLst>
              <a:gd name="connsiteX0" fmla="*/ 2995083 w 6119349"/>
              <a:gd name="connsiteY0" fmla="*/ 0 h 6858000"/>
              <a:gd name="connsiteX1" fmla="*/ 1980895 w 6119349"/>
              <a:gd name="connsiteY1" fmla="*/ 0 h 6858000"/>
              <a:gd name="connsiteX2" fmla="*/ 323851 w 6119349"/>
              <a:gd name="connsiteY2" fmla="*/ 0 h 6858000"/>
              <a:gd name="connsiteX3" fmla="*/ 0 w 6119349"/>
              <a:gd name="connsiteY3" fmla="*/ 0 h 6858000"/>
              <a:gd name="connsiteX4" fmla="*/ 0 w 6119349"/>
              <a:gd name="connsiteY4" fmla="*/ 6858000 h 6858000"/>
              <a:gd name="connsiteX5" fmla="*/ 323851 w 6119349"/>
              <a:gd name="connsiteY5" fmla="*/ 6858000 h 6858000"/>
              <a:gd name="connsiteX6" fmla="*/ 1980895 w 6119349"/>
              <a:gd name="connsiteY6" fmla="*/ 6858000 h 6858000"/>
              <a:gd name="connsiteX7" fmla="*/ 2995083 w 6119349"/>
              <a:gd name="connsiteY7" fmla="*/ 6858000 h 6858000"/>
              <a:gd name="connsiteX8" fmla="*/ 2995083 w 6119349"/>
              <a:gd name="connsiteY8" fmla="*/ 6847549 h 6858000"/>
              <a:gd name="connsiteX9" fmla="*/ 3403093 w 6119349"/>
              <a:gd name="connsiteY9" fmla="*/ 6847549 h 6858000"/>
              <a:gd name="connsiteX10" fmla="*/ 3616595 w 6119349"/>
              <a:gd name="connsiteY10" fmla="*/ 6847549 h 6858000"/>
              <a:gd name="connsiteX11" fmla="*/ 3728351 w 6119349"/>
              <a:gd name="connsiteY11" fmla="*/ 6770384 h 6858000"/>
              <a:gd name="connsiteX12" fmla="*/ 4244999 w 6119349"/>
              <a:gd name="connsiteY12" fmla="*/ 6365836 h 6858000"/>
              <a:gd name="connsiteX13" fmla="*/ 6119349 w 6119349"/>
              <a:gd name="connsiteY13" fmla="*/ 3621068 h 6858000"/>
              <a:gd name="connsiteX14" fmla="*/ 4518450 w 6119349"/>
              <a:gd name="connsiteY14" fmla="*/ 25401 h 6858000"/>
              <a:gd name="connsiteX15" fmla="*/ 4496326 w 6119349"/>
              <a:gd name="connsiteY15" fmla="*/ 10450 h 6858000"/>
              <a:gd name="connsiteX16" fmla="*/ 3403093 w 6119349"/>
              <a:gd name="connsiteY16" fmla="*/ 10450 h 6858000"/>
              <a:gd name="connsiteX17" fmla="*/ 2995083 w 6119349"/>
              <a:gd name="connsiteY17" fmla="*/ 104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19349" h="6858000">
                <a:moveTo>
                  <a:pt x="2995083" y="0"/>
                </a:moveTo>
                <a:lnTo>
                  <a:pt x="1980895" y="0"/>
                </a:lnTo>
                <a:lnTo>
                  <a:pt x="323851" y="0"/>
                </a:lnTo>
                <a:lnTo>
                  <a:pt x="0" y="0"/>
                </a:lnTo>
                <a:lnTo>
                  <a:pt x="0" y="6858000"/>
                </a:lnTo>
                <a:lnTo>
                  <a:pt x="323851" y="6858000"/>
                </a:lnTo>
                <a:lnTo>
                  <a:pt x="1980895" y="6858000"/>
                </a:lnTo>
                <a:lnTo>
                  <a:pt x="2995083" y="6858000"/>
                </a:lnTo>
                <a:lnTo>
                  <a:pt x="2995083" y="6847549"/>
                </a:lnTo>
                <a:lnTo>
                  <a:pt x="3403093" y="6847549"/>
                </a:lnTo>
                <a:lnTo>
                  <a:pt x="3616595" y="6847549"/>
                </a:lnTo>
                <a:lnTo>
                  <a:pt x="3728351" y="6770384"/>
                </a:lnTo>
                <a:cubicBezTo>
                  <a:pt x="3902169" y="6643282"/>
                  <a:pt x="4072796" y="6505990"/>
                  <a:pt x="4244999" y="6365836"/>
                </a:cubicBezTo>
                <a:cubicBezTo>
                  <a:pt x="5190624" y="5596214"/>
                  <a:pt x="6119349" y="4964437"/>
                  <a:pt x="6119349" y="3621068"/>
                </a:cubicBezTo>
                <a:cubicBezTo>
                  <a:pt x="6119349" y="2097263"/>
                  <a:pt x="5545613" y="762791"/>
                  <a:pt x="4518450" y="25401"/>
                </a:cubicBezTo>
                <a:lnTo>
                  <a:pt x="4496326" y="10450"/>
                </a:lnTo>
                <a:lnTo>
                  <a:pt x="3403093" y="10450"/>
                </a:lnTo>
                <a:lnTo>
                  <a:pt x="2995083" y="1045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32" name="Freeform: Shape 31">
            <a:extLst>
              <a:ext uri="{FF2B5EF4-FFF2-40B4-BE49-F238E27FC236}">
                <a16:creationId xmlns:a16="http://schemas.microsoft.com/office/drawing/2014/main" id="{84264179-7743-4F6F-A7A1-704D7B52E0E3}"/>
              </a:ext>
              <a:ext uri="{C183D7F6-B498-43B3-948B-1728B52AA6E4}">
                <adec:decorative xmlns:adec="http://schemas.microsoft.com/office/drawing/2017/decorative" val="1"/>
              </a:ext>
            </a:extLst>
          </p:cNvPr>
          <p:cNvSpPr/>
          <p:nvPr userDrawn="1"/>
        </p:nvSpPr>
        <p:spPr>
          <a:xfrm flipH="1">
            <a:off x="5719592"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3" name="Freeform: Shape 32">
            <a:extLst>
              <a:ext uri="{FF2B5EF4-FFF2-40B4-BE49-F238E27FC236}">
                <a16:creationId xmlns:a16="http://schemas.microsoft.com/office/drawing/2014/main" id="{43E6B8D4-667E-41AC-983B-A3613F81A59A}"/>
              </a:ext>
              <a:ext uri="{C183D7F6-B498-43B3-948B-1728B52AA6E4}">
                <adec:decorative xmlns:adec="http://schemas.microsoft.com/office/drawing/2017/decorative" val="1"/>
              </a:ext>
            </a:extLst>
          </p:cNvPr>
          <p:cNvSpPr/>
          <p:nvPr userDrawn="1"/>
        </p:nvSpPr>
        <p:spPr>
          <a:xfrm flipH="1">
            <a:off x="588518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7" name="Footer Placeholder 4">
            <a:extLst>
              <a:ext uri="{FF2B5EF4-FFF2-40B4-BE49-F238E27FC236}">
                <a16:creationId xmlns:a16="http://schemas.microsoft.com/office/drawing/2014/main" id="{317EB49B-F84D-4F65-9482-76BB768AAC21}"/>
              </a:ext>
            </a:extLst>
          </p:cNvPr>
          <p:cNvSpPr>
            <a:spLocks noGrp="1"/>
          </p:cNvSpPr>
          <p:nvPr>
            <p:ph type="ftr" sz="quarter" idx="11"/>
          </p:nvPr>
        </p:nvSpPr>
        <p:spPr>
          <a:xfrm>
            <a:off x="1124712" y="6170490"/>
            <a:ext cx="6013061" cy="457200"/>
          </a:xfrm>
        </p:spPr>
        <p:txBody>
          <a:bodyPr rtlCol="0"/>
          <a:lstStyle/>
          <a:p>
            <a:pPr rtl="0"/>
            <a:r>
              <a:rPr lang="en-GB"/>
              <a:t>Sample Footer Text</a:t>
            </a:r>
          </a:p>
        </p:txBody>
      </p:sp>
      <p:sp>
        <p:nvSpPr>
          <p:cNvPr id="40" name="Picture Placeholder 39">
            <a:extLst>
              <a:ext uri="{FF2B5EF4-FFF2-40B4-BE49-F238E27FC236}">
                <a16:creationId xmlns:a16="http://schemas.microsoft.com/office/drawing/2014/main" id="{0CAA694A-1C38-4BCA-AF25-11FF6C7E3B87}"/>
              </a:ext>
            </a:extLst>
          </p:cNvPr>
          <p:cNvSpPr>
            <a:spLocks noGrp="1"/>
          </p:cNvSpPr>
          <p:nvPr>
            <p:ph type="pic" sz="quarter" idx="13"/>
          </p:nvPr>
        </p:nvSpPr>
        <p:spPr>
          <a:xfrm>
            <a:off x="6380397" y="4570"/>
            <a:ext cx="3084612" cy="3481579"/>
          </a:xfrm>
          <a:custGeom>
            <a:avLst/>
            <a:gdLst>
              <a:gd name="connsiteX0" fmla="*/ 1633992 w 2999551"/>
              <a:gd name="connsiteY0" fmla="*/ 0 h 3481579"/>
              <a:gd name="connsiteX1" fmla="*/ 2737037 w 2999551"/>
              <a:gd name="connsiteY1" fmla="*/ 0 h 3481579"/>
              <a:gd name="connsiteX2" fmla="*/ 2999551 w 2999551"/>
              <a:gd name="connsiteY2" fmla="*/ 0 h 3481579"/>
              <a:gd name="connsiteX3" fmla="*/ 2999551 w 2999551"/>
              <a:gd name="connsiteY3" fmla="*/ 3481579 h 3481579"/>
              <a:gd name="connsiteX4" fmla="*/ 0 w 2999551"/>
              <a:gd name="connsiteY4" fmla="*/ 3481579 h 3481579"/>
              <a:gd name="connsiteX5" fmla="*/ 3154 w 2999551"/>
              <a:gd name="connsiteY5" fmla="*/ 3348389 h 3481579"/>
              <a:gd name="connsiteX6" fmla="*/ 1611669 w 2999551"/>
              <a:gd name="connsiteY6" fmla="*/ 15046 h 3481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99551" h="3481579">
                <a:moveTo>
                  <a:pt x="1633992" y="0"/>
                </a:moveTo>
                <a:lnTo>
                  <a:pt x="2737037" y="0"/>
                </a:lnTo>
                <a:lnTo>
                  <a:pt x="2999551" y="0"/>
                </a:lnTo>
                <a:lnTo>
                  <a:pt x="2999551" y="3481579"/>
                </a:lnTo>
                <a:lnTo>
                  <a:pt x="0" y="3481579"/>
                </a:lnTo>
                <a:lnTo>
                  <a:pt x="3154" y="3348389"/>
                </a:lnTo>
                <a:cubicBezTo>
                  <a:pt x="70549" y="1934565"/>
                  <a:pt x="640060" y="710747"/>
                  <a:pt x="1611669" y="15046"/>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15" name="Picture Placeholder 14">
            <a:extLst>
              <a:ext uri="{FF2B5EF4-FFF2-40B4-BE49-F238E27FC236}">
                <a16:creationId xmlns:a16="http://schemas.microsoft.com/office/drawing/2014/main" id="{05C71C38-E80C-4CB6-900D-104E4969C39A}"/>
              </a:ext>
            </a:extLst>
          </p:cNvPr>
          <p:cNvSpPr>
            <a:spLocks noGrp="1"/>
          </p:cNvSpPr>
          <p:nvPr>
            <p:ph type="pic" sz="quarter" idx="14"/>
          </p:nvPr>
        </p:nvSpPr>
        <p:spPr>
          <a:xfrm>
            <a:off x="9512300" y="0"/>
            <a:ext cx="2679700" cy="3483864"/>
          </a:xfrm>
          <a:solidFill>
            <a:schemeClr val="accent4"/>
          </a:solidFill>
        </p:spPr>
        <p:txBody>
          <a:bodyPr rtlCol="0"/>
          <a:lstStyle/>
          <a:p>
            <a:pPr rtl="0"/>
            <a:r>
              <a:rPr lang="en-US"/>
              <a:t>Click icon to add picture</a:t>
            </a:r>
            <a:endParaRPr lang="en-GB" dirty="0"/>
          </a:p>
        </p:txBody>
      </p:sp>
      <p:sp>
        <p:nvSpPr>
          <p:cNvPr id="55" name="Picture Placeholder 54">
            <a:extLst>
              <a:ext uri="{FF2B5EF4-FFF2-40B4-BE49-F238E27FC236}">
                <a16:creationId xmlns:a16="http://schemas.microsoft.com/office/drawing/2014/main" id="{087EF14F-A23A-419B-B040-67536D44E826}"/>
              </a:ext>
            </a:extLst>
          </p:cNvPr>
          <p:cNvSpPr>
            <a:spLocks noGrp="1"/>
          </p:cNvSpPr>
          <p:nvPr>
            <p:ph type="pic" sz="quarter" idx="15"/>
          </p:nvPr>
        </p:nvSpPr>
        <p:spPr>
          <a:xfrm>
            <a:off x="6382115" y="3531870"/>
            <a:ext cx="3084612" cy="3326130"/>
          </a:xfrm>
          <a:custGeom>
            <a:avLst/>
            <a:gdLst>
              <a:gd name="connsiteX0" fmla="*/ 1645 w 3084612"/>
              <a:gd name="connsiteY0" fmla="*/ 0 h 3326130"/>
              <a:gd name="connsiteX1" fmla="*/ 3084612 w 3084612"/>
              <a:gd name="connsiteY1" fmla="*/ 0 h 3326130"/>
              <a:gd name="connsiteX2" fmla="*/ 3084612 w 3084612"/>
              <a:gd name="connsiteY2" fmla="*/ 3326130 h 3326130"/>
              <a:gd name="connsiteX3" fmla="*/ 2740651 w 3084612"/>
              <a:gd name="connsiteY3" fmla="*/ 3326130 h 3326130"/>
              <a:gd name="connsiteX4" fmla="*/ 2525231 w 3084612"/>
              <a:gd name="connsiteY4" fmla="*/ 3326130 h 3326130"/>
              <a:gd name="connsiteX5" fmla="*/ 2412471 w 3084612"/>
              <a:gd name="connsiteY5" fmla="*/ 3248247 h 3326130"/>
              <a:gd name="connsiteX6" fmla="*/ 1891184 w 3084612"/>
              <a:gd name="connsiteY6" fmla="*/ 2839937 h 3326130"/>
              <a:gd name="connsiteX7" fmla="*/ 0 w 3084612"/>
              <a:gd name="connsiteY7" fmla="*/ 69643 h 3326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84612" h="3326130">
                <a:moveTo>
                  <a:pt x="1645" y="0"/>
                </a:moveTo>
                <a:lnTo>
                  <a:pt x="3084612" y="0"/>
                </a:lnTo>
                <a:lnTo>
                  <a:pt x="3084612" y="3326130"/>
                </a:lnTo>
                <a:lnTo>
                  <a:pt x="2740651" y="3326130"/>
                </a:lnTo>
                <a:lnTo>
                  <a:pt x="2525231" y="3326130"/>
                </a:lnTo>
                <a:lnTo>
                  <a:pt x="2412471" y="3248247"/>
                </a:lnTo>
                <a:cubicBezTo>
                  <a:pt x="2237092" y="3119963"/>
                  <a:pt x="2064933" y="2981395"/>
                  <a:pt x="1891184" y="2839937"/>
                </a:cubicBezTo>
                <a:cubicBezTo>
                  <a:pt x="937066" y="2063157"/>
                  <a:pt x="0" y="1425505"/>
                  <a:pt x="0" y="69643"/>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16" name="Picture Placeholder 14">
            <a:extLst>
              <a:ext uri="{FF2B5EF4-FFF2-40B4-BE49-F238E27FC236}">
                <a16:creationId xmlns:a16="http://schemas.microsoft.com/office/drawing/2014/main" id="{FBD28C77-1B8B-41DB-98BB-E89DACE8B1D9}"/>
              </a:ext>
            </a:extLst>
          </p:cNvPr>
          <p:cNvSpPr>
            <a:spLocks noGrp="1"/>
          </p:cNvSpPr>
          <p:nvPr>
            <p:ph type="pic" sz="quarter" idx="16"/>
          </p:nvPr>
        </p:nvSpPr>
        <p:spPr>
          <a:xfrm>
            <a:off x="9534858" y="3531870"/>
            <a:ext cx="2679700" cy="3326130"/>
          </a:xfrm>
          <a:solidFill>
            <a:schemeClr val="accent4"/>
          </a:solidFill>
        </p:spPr>
        <p:txBody>
          <a:bodyPr rtlCol="0"/>
          <a:lstStyle/>
          <a:p>
            <a:pPr rtl="0"/>
            <a:r>
              <a:rPr lang="en-US"/>
              <a:t>Click icon to add picture</a:t>
            </a:r>
            <a:endParaRPr lang="en-GB" dirty="0"/>
          </a:p>
        </p:txBody>
      </p:sp>
      <p:sp>
        <p:nvSpPr>
          <p:cNvPr id="17" name="Date Placeholder 9">
            <a:extLst>
              <a:ext uri="{FF2B5EF4-FFF2-40B4-BE49-F238E27FC236}">
                <a16:creationId xmlns:a16="http://schemas.microsoft.com/office/drawing/2014/main" id="{E68894E0-DA12-40BB-B505-EB84F08C65F1}"/>
              </a:ext>
            </a:extLst>
          </p:cNvPr>
          <p:cNvSpPr>
            <a:spLocks noGrp="1"/>
          </p:cNvSpPr>
          <p:nvPr>
            <p:ph type="dt" sz="half" idx="10"/>
          </p:nvPr>
        </p:nvSpPr>
        <p:spPr>
          <a:xfrm>
            <a:off x="7854696" y="6172200"/>
            <a:ext cx="2843784" cy="457200"/>
          </a:xfrm>
        </p:spPr>
        <p:txBody>
          <a:bodyPr rtlCol="0"/>
          <a:lstStyle>
            <a:lvl1pPr>
              <a:defRPr>
                <a:solidFill>
                  <a:schemeClr val="bg1"/>
                </a:solidFill>
              </a:defRPr>
            </a:lvl1pPr>
          </a:lstStyle>
          <a:p>
            <a:pPr rtl="0"/>
            <a:r>
              <a:rPr lang="en-GB"/>
              <a:t>2/3/20XX</a:t>
            </a:r>
          </a:p>
        </p:txBody>
      </p:sp>
      <p:sp>
        <p:nvSpPr>
          <p:cNvPr id="14" name="Slide Number Placeholder 31">
            <a:extLst>
              <a:ext uri="{FF2B5EF4-FFF2-40B4-BE49-F238E27FC236}">
                <a16:creationId xmlns:a16="http://schemas.microsoft.com/office/drawing/2014/main" id="{E3416EBC-370F-44EC-82B2-260F9C0CF74A}"/>
              </a:ext>
            </a:extLst>
          </p:cNvPr>
          <p:cNvSpPr>
            <a:spLocks noGrp="1"/>
          </p:cNvSpPr>
          <p:nvPr>
            <p:ph type="sldNum" sz="quarter" idx="12"/>
          </p:nvPr>
        </p:nvSpPr>
        <p:spPr>
          <a:xfrm>
            <a:off x="10712410" y="6172200"/>
            <a:ext cx="775429" cy="457200"/>
          </a:xfrm>
        </p:spPr>
        <p:txBody>
          <a:bodyPr rtlCol="0"/>
          <a:lstStyle>
            <a:lvl1pPr algn="ctr">
              <a:defRPr>
                <a:solidFill>
                  <a:schemeClr val="bg1"/>
                </a:solidFill>
                <a:effectLst>
                  <a:outerShdw blurRad="38100" dist="38100" dir="2700000" algn="tl">
                    <a:srgbClr val="000000">
                      <a:alpha val="43137"/>
                    </a:srgbClr>
                  </a:outerShdw>
                </a:effectLst>
              </a:defRPr>
            </a:lvl1pPr>
          </a:lstStyle>
          <a:p>
            <a:pPr rtl="0"/>
            <a:fld id="{FAEF9944-A4F6-4C59-AEBD-678D6480B8EA}" type="slidenum">
              <a:rPr lang="en-GB" smtClean="0"/>
              <a:pPr/>
              <a:t>‹#›</a:t>
            </a:fld>
            <a:endParaRPr lang="en-GB" dirty="0"/>
          </a:p>
        </p:txBody>
      </p:sp>
    </p:spTree>
    <p:extLst>
      <p:ext uri="{BB962C8B-B14F-4D97-AF65-F5344CB8AC3E}">
        <p14:creationId xmlns:p14="http://schemas.microsoft.com/office/powerpoint/2010/main" val="3584243449"/>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a:t>Click to edit Master title style</a:t>
            </a:r>
            <a:endParaRPr lang="en-GB" dirty="0"/>
          </a:p>
        </p:txBody>
      </p:sp>
      <p:sp>
        <p:nvSpPr>
          <p:cNvPr id="3" name="Content Placeholder 2"/>
          <p:cNvSpPr>
            <a:spLocks noGrp="1"/>
          </p:cNvSpPr>
          <p:nvPr>
            <p:ph idx="1"/>
          </p:nvPr>
        </p:nvSpPr>
        <p:spPr/>
        <p:txBody>
          <a:bodyPr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rtlCol="0"/>
          <a:lstStyle/>
          <a:p>
            <a:pPr rtl="0"/>
            <a:r>
              <a:rPr lang="en-GB"/>
              <a:t>2/3/20XX</a:t>
            </a:r>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rtlCol="0"/>
          <a:lstStyle/>
          <a:p>
            <a:pPr rtl="0"/>
            <a:r>
              <a:rPr lang="en-GB"/>
              <a:t>Sample Footer Text</a:t>
            </a:r>
          </a:p>
        </p:txBody>
      </p:sp>
      <p:sp>
        <p:nvSpPr>
          <p:cNvPr id="7" name="Slide Number Placeholder 31">
            <a:extLst>
              <a:ext uri="{FF2B5EF4-FFF2-40B4-BE49-F238E27FC236}">
                <a16:creationId xmlns:a16="http://schemas.microsoft.com/office/drawing/2014/main" id="{ABC4236E-DEC6-461F-9145-45973B271BFD}"/>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21577172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a:t>Click to edit Master title style</a:t>
            </a:r>
            <a:endParaRPr lang="en-GB" dirty="0"/>
          </a:p>
        </p:txBody>
      </p:sp>
      <p:sp>
        <p:nvSpPr>
          <p:cNvPr id="3" name="Content Placeholder 2"/>
          <p:cNvSpPr>
            <a:spLocks noGrp="1"/>
          </p:cNvSpPr>
          <p:nvPr>
            <p:ph sz="half" idx="1"/>
          </p:nvPr>
        </p:nvSpPr>
        <p:spPr>
          <a:xfrm>
            <a:off x="1920240" y="2438399"/>
            <a:ext cx="4160520" cy="3657601"/>
          </a:xfrm>
        </p:spPr>
        <p:txBody>
          <a:bodyPr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4" name="Content Placeholder 3"/>
          <p:cNvSpPr>
            <a:spLocks noGrp="1"/>
          </p:cNvSpPr>
          <p:nvPr>
            <p:ph sz="half" idx="2"/>
          </p:nvPr>
        </p:nvSpPr>
        <p:spPr>
          <a:xfrm>
            <a:off x="6530290" y="2438399"/>
            <a:ext cx="4160520" cy="3657601"/>
          </a:xfrm>
        </p:spPr>
        <p:txBody>
          <a:bodyPr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rtlCol="0"/>
          <a:lstStyle/>
          <a:p>
            <a:pPr rtl="0"/>
            <a:r>
              <a:rPr lang="en-GB"/>
              <a:t>2/3/20XX</a:t>
            </a:r>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rtlCol="0"/>
          <a:lstStyle/>
          <a:p>
            <a:pPr rtl="0"/>
            <a:r>
              <a:rPr lang="en-GB"/>
              <a:t>Sample Footer Text</a:t>
            </a:r>
          </a:p>
        </p:txBody>
      </p:sp>
      <p:sp>
        <p:nvSpPr>
          <p:cNvPr id="11" name="Slide Number Placeholder 31">
            <a:extLst>
              <a:ext uri="{FF2B5EF4-FFF2-40B4-BE49-F238E27FC236}">
                <a16:creationId xmlns:a16="http://schemas.microsoft.com/office/drawing/2014/main" id="{38A6D074-7013-4944-89F6-2481F7DCE1B6}"/>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37029433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a:t>Click to edit Master title style</a:t>
            </a:r>
            <a:endParaRPr lang="en-GB"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rtlCol="0"/>
          <a:lstStyle/>
          <a:p>
            <a:pPr rtl="0"/>
            <a:r>
              <a:rPr lang="en-GB"/>
              <a:t>2/3/20XX</a:t>
            </a:r>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rtlCol="0"/>
          <a:lstStyle/>
          <a:p>
            <a:pPr rtl="0"/>
            <a:r>
              <a:rPr lang="en-GB"/>
              <a:t>Sample Footer Text</a:t>
            </a:r>
          </a:p>
        </p:txBody>
      </p:sp>
      <p:sp>
        <p:nvSpPr>
          <p:cNvPr id="9" name="Slide Number Placeholder 31">
            <a:extLst>
              <a:ext uri="{FF2B5EF4-FFF2-40B4-BE49-F238E27FC236}">
                <a16:creationId xmlns:a16="http://schemas.microsoft.com/office/drawing/2014/main" id="{26063765-A16A-406C-B56F-0D4AEC512594}"/>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41108371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rtlCol="0"/>
          <a:lstStyle/>
          <a:p>
            <a:pPr rtl="0"/>
            <a:r>
              <a:rPr lang="en-GB"/>
              <a:t>2/3/20XX</a:t>
            </a:r>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rtlCol="0"/>
          <a:lstStyle/>
          <a:p>
            <a:pPr rtl="0"/>
            <a:r>
              <a:rPr lang="en-GB"/>
              <a:t>Sample Footer Text</a:t>
            </a:r>
          </a:p>
        </p:txBody>
      </p:sp>
      <p:sp>
        <p:nvSpPr>
          <p:cNvPr id="8" name="Slide Number Placeholder 31">
            <a:extLst>
              <a:ext uri="{FF2B5EF4-FFF2-40B4-BE49-F238E27FC236}">
                <a16:creationId xmlns:a16="http://schemas.microsoft.com/office/drawing/2014/main" id="{8AAB7801-14F1-4A33-A13B-ECE1E4CF2779}"/>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2697493924"/>
      </p:ext>
    </p:extLst>
  </p:cSld>
  <p:clrMapOvr>
    <a:masterClrMapping/>
  </p:clrMapOvr>
  <p:extLst>
    <p:ext uri="{DCECCB84-F9BA-43D5-87BE-67443E8EF086}">
      <p15:sldGuideLst xmlns:p15="http://schemas.microsoft.com/office/powerpoint/2012/main">
        <p15:guide id="1" pos="5400">
          <p15:clr>
            <a:srgbClr val="FBAE40"/>
          </p15:clr>
        </p15:guide>
        <p15:guide id="2" pos="1272" userDrawn="1">
          <p15:clr>
            <a:srgbClr val="FBAE40"/>
          </p15:clr>
        </p15:guide>
        <p15:guide id="3" pos="2928" userDrawn="1">
          <p15:clr>
            <a:srgbClr val="FBAE40"/>
          </p15:clr>
        </p15:guide>
        <p15:guide id="4" pos="4584" userDrawn="1">
          <p15:clr>
            <a:srgbClr val="FBAE40"/>
          </p15:clr>
        </p15:guide>
        <p15:guide id="5" pos="6264"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rtlCol="0" anchor="b">
            <a:normAutofit/>
          </a:bodyPr>
          <a:lstStyle>
            <a:lvl1pPr>
              <a:lnSpc>
                <a:spcPct val="104000"/>
              </a:lnSpc>
              <a:defRPr sz="3400"/>
            </a:lvl1pPr>
          </a:lstStyle>
          <a:p>
            <a:pPr rtl="0"/>
            <a:r>
              <a:rPr lang="en-US"/>
              <a:t>Click to edit Master title style</a:t>
            </a:r>
            <a:endParaRPr lang="en-GB" dirty="0"/>
          </a:p>
        </p:txBody>
      </p:sp>
      <p:sp>
        <p:nvSpPr>
          <p:cNvPr id="3" name="Content Placeholder 2"/>
          <p:cNvSpPr>
            <a:spLocks noGrp="1"/>
          </p:cNvSpPr>
          <p:nvPr>
            <p:ph idx="1"/>
          </p:nvPr>
        </p:nvSpPr>
        <p:spPr>
          <a:xfrm>
            <a:off x="1280160" y="640080"/>
            <a:ext cx="6949440" cy="5455919"/>
          </a:xfrm>
        </p:spPr>
        <p:txBody>
          <a:bodyPr rtlCol="0"/>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4" name="Text Placeholder 3"/>
          <p:cNvSpPr>
            <a:spLocks noGrp="1"/>
          </p:cNvSpPr>
          <p:nvPr>
            <p:ph type="body" sz="half" idx="2"/>
          </p:nvPr>
        </p:nvSpPr>
        <p:spPr>
          <a:xfrm>
            <a:off x="8476488" y="3223803"/>
            <a:ext cx="3227715" cy="2872197"/>
          </a:xfrm>
        </p:spPr>
        <p:txBody>
          <a:bodyPr rtlCol="0"/>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rtlCol="0"/>
          <a:lstStyle/>
          <a:p>
            <a:pPr rtl="0"/>
            <a:r>
              <a:rPr lang="en-GB"/>
              <a:t>2/3/20XX</a:t>
            </a:r>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rtlCol="0"/>
          <a:lstStyle/>
          <a:p>
            <a:pPr rtl="0"/>
            <a:r>
              <a:rPr lang="en-GB"/>
              <a:t>Sample Footer Text</a:t>
            </a:r>
          </a:p>
        </p:txBody>
      </p:sp>
      <p:sp>
        <p:nvSpPr>
          <p:cNvPr id="11" name="Slide Number Placeholder 31">
            <a:extLst>
              <a:ext uri="{FF2B5EF4-FFF2-40B4-BE49-F238E27FC236}">
                <a16:creationId xmlns:a16="http://schemas.microsoft.com/office/drawing/2014/main" id="{943D328A-FC72-4F5E-A189-C3B730073963}"/>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1351353238"/>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a:t>Click icon to add picture</a:t>
            </a:r>
            <a:endParaRPr lang="en-GB"/>
          </a:p>
        </p:txBody>
      </p:sp>
      <p:sp>
        <p:nvSpPr>
          <p:cNvPr id="2" name="Title 1"/>
          <p:cNvSpPr>
            <a:spLocks noGrp="1"/>
          </p:cNvSpPr>
          <p:nvPr>
            <p:ph type="title"/>
          </p:nvPr>
        </p:nvSpPr>
        <p:spPr>
          <a:xfrm>
            <a:off x="8476488" y="1503910"/>
            <a:ext cx="3230625" cy="1687924"/>
          </a:xfrm>
        </p:spPr>
        <p:txBody>
          <a:bodyPr rtlCol="0" anchor="b">
            <a:noAutofit/>
          </a:bodyPr>
          <a:lstStyle>
            <a:lvl1pPr>
              <a:lnSpc>
                <a:spcPct val="104000"/>
              </a:lnSpc>
              <a:defRPr sz="3400"/>
            </a:lvl1pPr>
          </a:lstStyle>
          <a:p>
            <a:pPr rtl="0"/>
            <a:r>
              <a:rPr lang="en-US"/>
              <a:t>Click to edit Master title style</a:t>
            </a:r>
            <a:endParaRPr lang="en-GB" dirty="0"/>
          </a:p>
        </p:txBody>
      </p:sp>
      <p:sp>
        <p:nvSpPr>
          <p:cNvPr id="4" name="Text Placeholder 3"/>
          <p:cNvSpPr>
            <a:spLocks noGrp="1"/>
          </p:cNvSpPr>
          <p:nvPr>
            <p:ph type="body" sz="half" idx="2"/>
          </p:nvPr>
        </p:nvSpPr>
        <p:spPr>
          <a:xfrm>
            <a:off x="8476488" y="3223806"/>
            <a:ext cx="3227832" cy="2872194"/>
          </a:xfrm>
        </p:spPr>
        <p:txBody>
          <a:bodyPr rtlCol="0"/>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rtlCol="0"/>
          <a:lstStyle/>
          <a:p>
            <a:pPr rtl="0"/>
            <a:r>
              <a:rPr lang="en-GB"/>
              <a:t>2/3/20XX</a:t>
            </a:r>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rtlCol="0"/>
          <a:lstStyle>
            <a:lvl1pPr>
              <a:defRPr b="1">
                <a:solidFill>
                  <a:srgbClr val="FFFFFF"/>
                </a:solidFill>
                <a:effectLst>
                  <a:outerShdw blurRad="50800" dist="38100" dir="2700000" algn="tl" rotWithShape="0">
                    <a:prstClr val="black">
                      <a:alpha val="43000"/>
                    </a:prstClr>
                  </a:outerShdw>
                </a:effectLst>
              </a:defRPr>
            </a:lvl1pPr>
          </a:lstStyle>
          <a:p>
            <a:pPr rtl="0"/>
            <a:r>
              <a:rPr lang="en-GB"/>
              <a:t>Sample Footer Text</a:t>
            </a:r>
          </a:p>
        </p:txBody>
      </p:sp>
      <p:sp>
        <p:nvSpPr>
          <p:cNvPr id="8" name="Slide Number Placeholder 31">
            <a:extLst>
              <a:ext uri="{FF2B5EF4-FFF2-40B4-BE49-F238E27FC236}">
                <a16:creationId xmlns:a16="http://schemas.microsoft.com/office/drawing/2014/main" id="{6AD29F03-B734-4E9A-8F4E-7E686CAB0A9E}"/>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32149450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1259330E-45A9-4294-A077-3852502CCBBB}"/>
              </a:ext>
            </a:extLst>
          </p:cNvPr>
          <p:cNvSpPr>
            <a:spLocks noGrp="1"/>
          </p:cNvSpPr>
          <p:nvPr>
            <p:ph type="title"/>
          </p:nvPr>
        </p:nvSpPr>
        <p:spPr>
          <a:xfrm>
            <a:off x="1122481" y="442913"/>
            <a:ext cx="7134415" cy="1843087"/>
          </a:xfrm>
        </p:spPr>
        <p:txBody>
          <a:bodyPr rtlCol="0" anchor="b"/>
          <a:lstStyle/>
          <a:p>
            <a:pPr rtl="0"/>
            <a:r>
              <a:rPr lang="en-US"/>
              <a:t>Click to edit Master title style</a:t>
            </a:r>
            <a:endParaRPr lang="en-GB" dirty="0"/>
          </a:p>
        </p:txBody>
      </p:sp>
      <p:sp>
        <p:nvSpPr>
          <p:cNvPr id="23" name="Content Placeholder 2">
            <a:extLst>
              <a:ext uri="{FF2B5EF4-FFF2-40B4-BE49-F238E27FC236}">
                <a16:creationId xmlns:a16="http://schemas.microsoft.com/office/drawing/2014/main" id="{4FE3AE0F-39BB-48ED-A13E-75DF0DCFAFB3}"/>
              </a:ext>
            </a:extLst>
          </p:cNvPr>
          <p:cNvSpPr>
            <a:spLocks noGrp="1"/>
          </p:cNvSpPr>
          <p:nvPr>
            <p:ph idx="1"/>
          </p:nvPr>
        </p:nvSpPr>
        <p:spPr>
          <a:xfrm>
            <a:off x="1122481" y="2404069"/>
            <a:ext cx="5485331" cy="3560169"/>
          </a:xfrm>
        </p:spPr>
        <p:txBody>
          <a:bodyPr rtlCol="0">
            <a:normAutofit/>
          </a:bodyPr>
          <a:lstStyle/>
          <a:p>
            <a:pPr lvl="0" rtl="0"/>
            <a:r>
              <a:rPr lang="en-US"/>
              <a:t>Click to edit Master text styles</a:t>
            </a:r>
          </a:p>
        </p:txBody>
      </p:sp>
      <p:sp>
        <p:nvSpPr>
          <p:cNvPr id="26" name="Picture Placeholder 25">
            <a:extLst>
              <a:ext uri="{FF2B5EF4-FFF2-40B4-BE49-F238E27FC236}">
                <a16:creationId xmlns:a16="http://schemas.microsoft.com/office/drawing/2014/main" id="{B892B51F-EEC4-4161-806C-6E0CA9F57B4B}"/>
              </a:ext>
            </a:extLst>
          </p:cNvPr>
          <p:cNvSpPr>
            <a:spLocks noGrp="1"/>
          </p:cNvSpPr>
          <p:nvPr>
            <p:ph type="pic" sz="quarter" idx="14"/>
          </p:nvPr>
        </p:nvSpPr>
        <p:spPr>
          <a:xfrm>
            <a:off x="8897970" y="0"/>
            <a:ext cx="3293877" cy="2743212"/>
          </a:xfrm>
          <a:custGeom>
            <a:avLst/>
            <a:gdLst>
              <a:gd name="connsiteX0" fmla="*/ 37772 w 3293877"/>
              <a:gd name="connsiteY0" fmla="*/ 0 h 2743212"/>
              <a:gd name="connsiteX1" fmla="*/ 3293877 w 3293877"/>
              <a:gd name="connsiteY1" fmla="*/ 0 h 2743212"/>
              <a:gd name="connsiteX2" fmla="*/ 3293877 w 3293877"/>
              <a:gd name="connsiteY2" fmla="*/ 2133887 h 2743212"/>
              <a:gd name="connsiteX3" fmla="*/ 3222757 w 3293877"/>
              <a:gd name="connsiteY3" fmla="*/ 2223039 h 2743212"/>
              <a:gd name="connsiteX4" fmla="*/ 2503136 w 3293877"/>
              <a:gd name="connsiteY4" fmla="*/ 2565392 h 2743212"/>
              <a:gd name="connsiteX5" fmla="*/ 2232111 w 3293877"/>
              <a:gd name="connsiteY5" fmla="*/ 2635826 h 2743212"/>
              <a:gd name="connsiteX6" fmla="*/ 542319 w 3293877"/>
              <a:gd name="connsiteY6" fmla="*/ 2345567 h 2743212"/>
              <a:gd name="connsiteX7" fmla="*/ 96920 w 3293877"/>
              <a:gd name="connsiteY7" fmla="*/ 1191868 h 2743212"/>
              <a:gd name="connsiteX8" fmla="*/ 71529 w 3293877"/>
              <a:gd name="connsiteY8" fmla="*/ 1019346 h 2743212"/>
              <a:gd name="connsiteX9" fmla="*/ 6623 w 3293877"/>
              <a:gd name="connsiteY9" fmla="*/ 178315 h 2743212"/>
              <a:gd name="connsiteX10" fmla="*/ 34833 w 3293877"/>
              <a:gd name="connsiteY10" fmla="*/ 8680 h 2743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93877" h="2743212">
                <a:moveTo>
                  <a:pt x="37772" y="0"/>
                </a:moveTo>
                <a:lnTo>
                  <a:pt x="3293877" y="0"/>
                </a:lnTo>
                <a:lnTo>
                  <a:pt x="3293877" y="2133887"/>
                </a:lnTo>
                <a:lnTo>
                  <a:pt x="3222757" y="2223039"/>
                </a:lnTo>
                <a:cubicBezTo>
                  <a:pt x="3041339" y="2425251"/>
                  <a:pt x="2861221" y="2476800"/>
                  <a:pt x="2503136" y="2565392"/>
                </a:cubicBezTo>
                <a:cubicBezTo>
                  <a:pt x="2416757" y="2586746"/>
                  <a:pt x="2327408" y="2608861"/>
                  <a:pt x="2232111" y="2635826"/>
                </a:cubicBezTo>
                <a:cubicBezTo>
                  <a:pt x="1503976" y="2841768"/>
                  <a:pt x="998612" y="2754939"/>
                  <a:pt x="542319" y="2345567"/>
                </a:cubicBezTo>
                <a:cubicBezTo>
                  <a:pt x="242852" y="2076894"/>
                  <a:pt x="171565" y="1714314"/>
                  <a:pt x="96920" y="1191868"/>
                </a:cubicBezTo>
                <a:cubicBezTo>
                  <a:pt x="88586" y="1133496"/>
                  <a:pt x="79946" y="1075462"/>
                  <a:pt x="71529" y="1019346"/>
                </a:cubicBezTo>
                <a:cubicBezTo>
                  <a:pt x="26070" y="715012"/>
                  <a:pt x="-16826" y="427572"/>
                  <a:pt x="6623" y="178315"/>
                </a:cubicBezTo>
                <a:cubicBezTo>
                  <a:pt x="12226" y="118742"/>
                  <a:pt x="21526" y="62431"/>
                  <a:pt x="34833" y="8680"/>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14" name="Freeform: Shape 13">
            <a:extLst>
              <a:ext uri="{FF2B5EF4-FFF2-40B4-BE49-F238E27FC236}">
                <a16:creationId xmlns:a16="http://schemas.microsoft.com/office/drawing/2014/main" id="{6292C5C6-6AF9-4248-B2DA-ACA4A1BD3929}"/>
              </a:ext>
              <a:ext uri="{C183D7F6-B498-43B3-948B-1728B52AA6E4}">
                <adec:decorative xmlns:adec="http://schemas.microsoft.com/office/drawing/2017/decorative" val="1"/>
              </a:ext>
            </a:extLst>
          </p:cNvPr>
          <p:cNvSpPr/>
          <p:nvPr userDrawn="1"/>
        </p:nvSpPr>
        <p:spPr>
          <a:xfrm>
            <a:off x="8787255" y="-15240"/>
            <a:ext cx="3418080" cy="2896208"/>
          </a:xfrm>
          <a:custGeom>
            <a:avLst/>
            <a:gdLst>
              <a:gd name="connsiteX0" fmla="*/ 30625 w 3404592"/>
              <a:gd name="connsiteY0" fmla="*/ 0 h 2880968"/>
              <a:gd name="connsiteX1" fmla="*/ 3404591 w 3404592"/>
              <a:gd name="connsiteY1" fmla="*/ 0 h 2880968"/>
              <a:gd name="connsiteX2" fmla="*/ 3404592 w 3404592"/>
              <a:gd name="connsiteY2" fmla="*/ 2363677 h 2880968"/>
              <a:gd name="connsiteX3" fmla="*/ 3368234 w 3404592"/>
              <a:gd name="connsiteY3" fmla="*/ 2400463 h 2880968"/>
              <a:gd name="connsiteX4" fmla="*/ 2673169 w 3404592"/>
              <a:gd name="connsiteY4" fmla="*/ 2691710 h 2880968"/>
              <a:gd name="connsiteX5" fmla="*/ 2383908 w 3404592"/>
              <a:gd name="connsiteY5" fmla="*/ 2766733 h 2880968"/>
              <a:gd name="connsiteX6" fmla="*/ 580011 w 3404592"/>
              <a:gd name="connsiteY6" fmla="*/ 2455996 h 2880968"/>
              <a:gd name="connsiteX7" fmla="*/ 103935 w 3404592"/>
              <a:gd name="connsiteY7" fmla="*/ 1224395 h 2880968"/>
              <a:gd name="connsiteX8" fmla="*/ 76737 w 3404592"/>
              <a:gd name="connsiteY8" fmla="*/ 1040246 h 2880968"/>
              <a:gd name="connsiteX9" fmla="*/ 6986 w 3404592"/>
              <a:gd name="connsiteY9" fmla="*/ 142569 h 2880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4592" h="2880968">
                <a:moveTo>
                  <a:pt x="30625" y="0"/>
                </a:moveTo>
                <a:lnTo>
                  <a:pt x="3404591" y="0"/>
                </a:lnTo>
                <a:lnTo>
                  <a:pt x="3404592" y="2363677"/>
                </a:lnTo>
                <a:lnTo>
                  <a:pt x="3368234" y="2400463"/>
                </a:lnTo>
                <a:cubicBezTo>
                  <a:pt x="3196560" y="2556781"/>
                  <a:pt x="3007578" y="2609148"/>
                  <a:pt x="2673169" y="2691710"/>
                </a:cubicBezTo>
                <a:cubicBezTo>
                  <a:pt x="2580978" y="2714454"/>
                  <a:pt x="2485617" y="2738008"/>
                  <a:pt x="2383908" y="2766733"/>
                </a:cubicBezTo>
                <a:cubicBezTo>
                  <a:pt x="1606788" y="2986132"/>
                  <a:pt x="1067300" y="2893177"/>
                  <a:pt x="580011" y="2455996"/>
                </a:cubicBezTo>
                <a:cubicBezTo>
                  <a:pt x="260201" y="2169073"/>
                  <a:pt x="183906" y="1782048"/>
                  <a:pt x="103935" y="1224395"/>
                </a:cubicBezTo>
                <a:cubicBezTo>
                  <a:pt x="95007" y="1162089"/>
                  <a:pt x="85753" y="1100145"/>
                  <a:pt x="76737" y="1040246"/>
                </a:cubicBezTo>
                <a:cubicBezTo>
                  <a:pt x="28042" y="715402"/>
                  <a:pt x="-17905" y="408591"/>
                  <a:pt x="6986" y="14256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3A499CB4-9592-40E3-B804-ECCA6B240336}"/>
              </a:ext>
              <a:ext uri="{C183D7F6-B498-43B3-948B-1728B52AA6E4}">
                <adec:decorative xmlns:adec="http://schemas.microsoft.com/office/drawing/2017/decorative" val="1"/>
              </a:ext>
            </a:extLst>
          </p:cNvPr>
          <p:cNvSpPr/>
          <p:nvPr userDrawn="1"/>
        </p:nvSpPr>
        <p:spPr>
          <a:xfrm>
            <a:off x="8611772" y="-15240"/>
            <a:ext cx="3593564" cy="3044504"/>
          </a:xfrm>
          <a:custGeom>
            <a:avLst/>
            <a:gdLst>
              <a:gd name="connsiteX0" fmla="*/ 19381 w 3580076"/>
              <a:gd name="connsiteY0" fmla="*/ 0 h 3029264"/>
              <a:gd name="connsiteX1" fmla="*/ 3580076 w 3580076"/>
              <a:gd name="connsiteY1" fmla="*/ 0 h 3029264"/>
              <a:gd name="connsiteX2" fmla="*/ 3580076 w 3580076"/>
              <a:gd name="connsiteY2" fmla="*/ 2559343 h 3029264"/>
              <a:gd name="connsiteX3" fmla="*/ 3556258 w 3580076"/>
              <a:gd name="connsiteY3" fmla="*/ 2578706 h 3029264"/>
              <a:gd name="connsiteX4" fmla="*/ 2887450 w 3580076"/>
              <a:gd name="connsiteY4" fmla="*/ 2826324 h 3029264"/>
              <a:gd name="connsiteX5" fmla="*/ 2575407 w 3580076"/>
              <a:gd name="connsiteY5" fmla="*/ 2906908 h 3029264"/>
              <a:gd name="connsiteX6" fmla="*/ 628491 w 3580076"/>
              <a:gd name="connsiteY6" fmla="*/ 2569492 h 3029264"/>
              <a:gd name="connsiteX7" fmla="*/ 113276 w 3580076"/>
              <a:gd name="connsiteY7" fmla="*/ 1240251 h 3029264"/>
              <a:gd name="connsiteX8" fmla="*/ 83702 w 3580076"/>
              <a:gd name="connsiteY8" fmla="*/ 1041556 h 3029264"/>
              <a:gd name="connsiteX9" fmla="*/ 7347 w 3580076"/>
              <a:gd name="connsiteY9" fmla="*/ 73049 h 302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0076" h="3029264">
                <a:moveTo>
                  <a:pt x="19381" y="0"/>
                </a:moveTo>
                <a:lnTo>
                  <a:pt x="3580076" y="0"/>
                </a:lnTo>
                <a:lnTo>
                  <a:pt x="3580076" y="2559343"/>
                </a:lnTo>
                <a:lnTo>
                  <a:pt x="3556258" y="2578706"/>
                </a:lnTo>
                <a:cubicBezTo>
                  <a:pt x="3390615" y="2698133"/>
                  <a:pt x="3196665" y="2750327"/>
                  <a:pt x="2887450" y="2826324"/>
                </a:cubicBezTo>
                <a:cubicBezTo>
                  <a:pt x="2787996" y="2850747"/>
                  <a:pt x="2685123" y="2876042"/>
                  <a:pt x="2575407" y="2906908"/>
                </a:cubicBezTo>
                <a:cubicBezTo>
                  <a:pt x="1737105" y="3142655"/>
                  <a:pt x="1154843" y="3041718"/>
                  <a:pt x="628491" y="2569492"/>
                </a:cubicBezTo>
                <a:cubicBezTo>
                  <a:pt x="283045" y="2259569"/>
                  <a:pt x="200247" y="1841949"/>
                  <a:pt x="113276" y="1240251"/>
                </a:cubicBezTo>
                <a:cubicBezTo>
                  <a:pt x="103566" y="1173024"/>
                  <a:pt x="93505" y="1106186"/>
                  <a:pt x="83702" y="1041556"/>
                </a:cubicBezTo>
                <a:cubicBezTo>
                  <a:pt x="30763" y="691052"/>
                  <a:pt x="-19190" y="360006"/>
                  <a:pt x="7347" y="7304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8" name="Footer Placeholder 4">
            <a:extLst>
              <a:ext uri="{FF2B5EF4-FFF2-40B4-BE49-F238E27FC236}">
                <a16:creationId xmlns:a16="http://schemas.microsoft.com/office/drawing/2014/main" id="{9C9246C2-8173-4093-9B73-2CEBC7ECC500}"/>
              </a:ext>
            </a:extLst>
          </p:cNvPr>
          <p:cNvSpPr>
            <a:spLocks noGrp="1"/>
          </p:cNvSpPr>
          <p:nvPr>
            <p:ph type="ftr" sz="quarter" idx="11"/>
          </p:nvPr>
        </p:nvSpPr>
        <p:spPr>
          <a:xfrm>
            <a:off x="1122482" y="6170613"/>
            <a:ext cx="5181820" cy="457200"/>
          </a:xfrm>
        </p:spPr>
        <p:txBody>
          <a:bodyPr rtlCol="0"/>
          <a:lstStyle/>
          <a:p>
            <a:pPr rtl="0"/>
            <a:r>
              <a:rPr lang="en-GB"/>
              <a:t>Sample Footer Text</a:t>
            </a:r>
          </a:p>
        </p:txBody>
      </p:sp>
      <p:sp>
        <p:nvSpPr>
          <p:cNvPr id="17" name="Freeform: Shape 16">
            <a:extLst>
              <a:ext uri="{FF2B5EF4-FFF2-40B4-BE49-F238E27FC236}">
                <a16:creationId xmlns:a16="http://schemas.microsoft.com/office/drawing/2014/main" id="{A3A06B29-0534-404B-BF1A-C3EBA8B3EEB3}"/>
              </a:ext>
              <a:ext uri="{C183D7F6-B498-43B3-948B-1728B52AA6E4}">
                <adec:decorative xmlns:adec="http://schemas.microsoft.com/office/drawing/2017/decorative" val="1"/>
              </a:ext>
            </a:extLst>
          </p:cNvPr>
          <p:cNvSpPr/>
          <p:nvPr userDrawn="1"/>
        </p:nvSpPr>
        <p:spPr>
          <a:xfrm>
            <a:off x="6184771" y="3247617"/>
            <a:ext cx="6020564" cy="3631340"/>
          </a:xfrm>
          <a:custGeom>
            <a:avLst/>
            <a:gdLst>
              <a:gd name="connsiteX0" fmla="*/ 3008109 w 5959692"/>
              <a:gd name="connsiteY0" fmla="*/ 42 h 3560169"/>
              <a:gd name="connsiteX1" fmla="*/ 4702247 w 5959692"/>
              <a:gd name="connsiteY1" fmla="*/ 626282 h 3560169"/>
              <a:gd name="connsiteX2" fmla="*/ 5069411 w 5959692"/>
              <a:gd name="connsiteY2" fmla="*/ 865826 h 3560169"/>
              <a:gd name="connsiteX3" fmla="*/ 5895906 w 5959692"/>
              <a:gd name="connsiteY3" fmla="*/ 1594994 h 3560169"/>
              <a:gd name="connsiteX4" fmla="*/ 5959691 w 5959692"/>
              <a:gd name="connsiteY4" fmla="*/ 1728783 h 3560169"/>
              <a:gd name="connsiteX5" fmla="*/ 5959692 w 5959692"/>
              <a:gd name="connsiteY5" fmla="*/ 3560169 h 3560169"/>
              <a:gd name="connsiteX6" fmla="*/ 635 w 5959692"/>
              <a:gd name="connsiteY6" fmla="*/ 3560169 h 3560169"/>
              <a:gd name="connsiteX7" fmla="*/ 0 w 5959692"/>
              <a:gd name="connsiteY7" fmla="*/ 3534810 h 3560169"/>
              <a:gd name="connsiteX8" fmla="*/ 56896 w 5959692"/>
              <a:gd name="connsiteY8" fmla="*/ 3142342 h 3560169"/>
              <a:gd name="connsiteX9" fmla="*/ 605568 w 5959692"/>
              <a:gd name="connsiteY9" fmla="*/ 1932853 h 3560169"/>
              <a:gd name="connsiteX10" fmla="*/ 736162 w 5959692"/>
              <a:gd name="connsiteY10" fmla="*/ 1690788 h 3560169"/>
              <a:gd name="connsiteX11" fmla="*/ 2021319 w 5959692"/>
              <a:gd name="connsiteY11" fmla="*/ 209863 h 3560169"/>
              <a:gd name="connsiteX12" fmla="*/ 3008109 w 5959692"/>
              <a:gd name="connsiteY12" fmla="*/ 42 h 3560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959692" h="3560169">
                <a:moveTo>
                  <a:pt x="3008109" y="42"/>
                </a:moveTo>
                <a:cubicBezTo>
                  <a:pt x="3549058" y="3372"/>
                  <a:pt x="4091345" y="208628"/>
                  <a:pt x="4702247" y="626282"/>
                </a:cubicBezTo>
                <a:cubicBezTo>
                  <a:pt x="4830168" y="713755"/>
                  <a:pt x="4951806" y="791097"/>
                  <a:pt x="5069411" y="865826"/>
                </a:cubicBezTo>
                <a:cubicBezTo>
                  <a:pt x="5495976" y="1136988"/>
                  <a:pt x="5734167" y="1298128"/>
                  <a:pt x="5895906" y="1594994"/>
                </a:cubicBezTo>
                <a:lnTo>
                  <a:pt x="5959691" y="1728783"/>
                </a:lnTo>
                <a:lnTo>
                  <a:pt x="5959692" y="3560169"/>
                </a:lnTo>
                <a:lnTo>
                  <a:pt x="635" y="3560169"/>
                </a:lnTo>
                <a:lnTo>
                  <a:pt x="0" y="3534810"/>
                </a:lnTo>
                <a:cubicBezTo>
                  <a:pt x="2402" y="3407978"/>
                  <a:pt x="21463" y="3278501"/>
                  <a:pt x="56896" y="3142342"/>
                </a:cubicBezTo>
                <a:cubicBezTo>
                  <a:pt x="155720" y="2762537"/>
                  <a:pt x="374193" y="2359525"/>
                  <a:pt x="605568" y="1932853"/>
                </a:cubicBezTo>
                <a:cubicBezTo>
                  <a:pt x="648282" y="1854194"/>
                  <a:pt x="692359" y="1772817"/>
                  <a:pt x="736162" y="1690788"/>
                </a:cubicBezTo>
                <a:cubicBezTo>
                  <a:pt x="1128289" y="956620"/>
                  <a:pt x="1429537" y="456850"/>
                  <a:pt x="2021319" y="209863"/>
                </a:cubicBezTo>
                <a:cubicBezTo>
                  <a:pt x="2359453" y="68739"/>
                  <a:pt x="2683541" y="-1956"/>
                  <a:pt x="3008109" y="42"/>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1" name="Freeform: Shape 20">
            <a:extLst>
              <a:ext uri="{FF2B5EF4-FFF2-40B4-BE49-F238E27FC236}">
                <a16:creationId xmlns:a16="http://schemas.microsoft.com/office/drawing/2014/main" id="{D10AF802-8BEE-4DC7-8296-B52D4BE43FB9}"/>
              </a:ext>
              <a:ext uri="{C183D7F6-B498-43B3-948B-1728B52AA6E4}">
                <adec:decorative xmlns:adec="http://schemas.microsoft.com/office/drawing/2017/decorative" val="1"/>
              </a:ext>
            </a:extLst>
          </p:cNvPr>
          <p:cNvSpPr/>
          <p:nvPr userDrawn="1"/>
        </p:nvSpPr>
        <p:spPr>
          <a:xfrm>
            <a:off x="5956294" y="3065460"/>
            <a:ext cx="6249041" cy="3813498"/>
          </a:xfrm>
          <a:custGeom>
            <a:avLst/>
            <a:gdLst>
              <a:gd name="connsiteX0" fmla="*/ 3215595 w 6141507"/>
              <a:gd name="connsiteY0" fmla="*/ 37 h 3752389"/>
              <a:gd name="connsiteX1" fmla="*/ 5025810 w 6141507"/>
              <a:gd name="connsiteY1" fmla="*/ 667544 h 3752389"/>
              <a:gd name="connsiteX2" fmla="*/ 5418068 w 6141507"/>
              <a:gd name="connsiteY2" fmla="*/ 923043 h 3752389"/>
              <a:gd name="connsiteX3" fmla="*/ 6130109 w 6141507"/>
              <a:gd name="connsiteY3" fmla="*/ 1458777 h 3752389"/>
              <a:gd name="connsiteX4" fmla="*/ 6141506 w 6141507"/>
              <a:gd name="connsiteY4" fmla="*/ 1473047 h 3752389"/>
              <a:gd name="connsiteX5" fmla="*/ 6141507 w 6141507"/>
              <a:gd name="connsiteY5" fmla="*/ 3752389 h 3752389"/>
              <a:gd name="connsiteX6" fmla="*/ 0 w 6141507"/>
              <a:gd name="connsiteY6" fmla="*/ 3752389 h 3752389"/>
              <a:gd name="connsiteX7" fmla="*/ 7127 w 6141507"/>
              <a:gd name="connsiteY7" fmla="*/ 3638865 h 3752389"/>
              <a:gd name="connsiteX8" fmla="*/ 59603 w 6141507"/>
              <a:gd name="connsiteY8" fmla="*/ 3356358 h 3752389"/>
              <a:gd name="connsiteX9" fmla="*/ 646726 w 6141507"/>
              <a:gd name="connsiteY9" fmla="*/ 2064848 h 3752389"/>
              <a:gd name="connsiteX10" fmla="*/ 786444 w 6141507"/>
              <a:gd name="connsiteY10" fmla="*/ 1806355 h 3752389"/>
              <a:gd name="connsiteX11" fmla="*/ 2160845 w 6141507"/>
              <a:gd name="connsiteY11" fmla="*/ 224629 h 3752389"/>
              <a:gd name="connsiteX12" fmla="*/ 3215595 w 6141507"/>
              <a:gd name="connsiteY12" fmla="*/ 37 h 375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41507" h="3752389">
                <a:moveTo>
                  <a:pt x="3215595" y="37"/>
                </a:moveTo>
                <a:cubicBezTo>
                  <a:pt x="3793727" y="3265"/>
                  <a:pt x="4373168" y="222053"/>
                  <a:pt x="5025810" y="667544"/>
                </a:cubicBezTo>
                <a:cubicBezTo>
                  <a:pt x="5162471" y="760846"/>
                  <a:pt x="5292423" y="843339"/>
                  <a:pt x="5418068" y="923043"/>
                </a:cubicBezTo>
                <a:cubicBezTo>
                  <a:pt x="5743584" y="1129628"/>
                  <a:pt x="5966418" y="1276344"/>
                  <a:pt x="6130109" y="1458777"/>
                </a:cubicBezTo>
                <a:lnTo>
                  <a:pt x="6141506" y="1473047"/>
                </a:lnTo>
                <a:lnTo>
                  <a:pt x="6141507" y="3752389"/>
                </a:lnTo>
                <a:lnTo>
                  <a:pt x="0" y="3752389"/>
                </a:lnTo>
                <a:lnTo>
                  <a:pt x="7127" y="3638865"/>
                </a:lnTo>
                <a:cubicBezTo>
                  <a:pt x="16780" y="3547020"/>
                  <a:pt x="34303" y="3453276"/>
                  <a:pt x="59603" y="3356358"/>
                </a:cubicBezTo>
                <a:cubicBezTo>
                  <a:pt x="165452" y="2950843"/>
                  <a:pt x="399187" y="2520480"/>
                  <a:pt x="646726" y="2064848"/>
                </a:cubicBezTo>
                <a:cubicBezTo>
                  <a:pt x="692424" y="1980851"/>
                  <a:pt x="739580" y="1893951"/>
                  <a:pt x="786444" y="1806355"/>
                </a:cubicBezTo>
                <a:cubicBezTo>
                  <a:pt x="1205972" y="1022363"/>
                  <a:pt x="1528233" y="488656"/>
                  <a:pt x="2160845" y="224629"/>
                </a:cubicBezTo>
                <a:cubicBezTo>
                  <a:pt x="2522310" y="73767"/>
                  <a:pt x="2868717" y="-1899"/>
                  <a:pt x="3215595" y="37"/>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4" name="Picture Placeholder 23">
            <a:extLst>
              <a:ext uri="{FF2B5EF4-FFF2-40B4-BE49-F238E27FC236}">
                <a16:creationId xmlns:a16="http://schemas.microsoft.com/office/drawing/2014/main" id="{012C926C-C55F-482B-A653-A99E71E49062}"/>
              </a:ext>
              <a:ext uri="{C183D7F6-B498-43B3-948B-1728B52AA6E4}">
                <adec:decorative xmlns:adec="http://schemas.microsoft.com/office/drawing/2017/decorative" val="1"/>
              </a:ext>
            </a:extLst>
          </p:cNvPr>
          <p:cNvSpPr>
            <a:spLocks noGrp="1"/>
          </p:cNvSpPr>
          <p:nvPr>
            <p:ph type="pic" sz="quarter" idx="13"/>
          </p:nvPr>
        </p:nvSpPr>
        <p:spPr>
          <a:xfrm>
            <a:off x="6381961" y="3374037"/>
            <a:ext cx="5810040" cy="3483963"/>
          </a:xfrm>
          <a:custGeom>
            <a:avLst/>
            <a:gdLst>
              <a:gd name="connsiteX0" fmla="*/ 2808622 w 5724034"/>
              <a:gd name="connsiteY0" fmla="*/ 207 h 3451166"/>
              <a:gd name="connsiteX1" fmla="*/ 4400004 w 5724034"/>
              <a:gd name="connsiteY1" fmla="*/ 607462 h 3451166"/>
              <a:gd name="connsiteX2" fmla="*/ 4745277 w 5724034"/>
              <a:gd name="connsiteY2" fmla="*/ 837612 h 3451166"/>
              <a:gd name="connsiteX3" fmla="*/ 5584627 w 5724034"/>
              <a:gd name="connsiteY3" fmla="*/ 1665805 h 3451166"/>
              <a:gd name="connsiteX4" fmla="*/ 5682689 w 5724034"/>
              <a:gd name="connsiteY4" fmla="*/ 1947596 h 3451166"/>
              <a:gd name="connsiteX5" fmla="*/ 5724034 w 5724034"/>
              <a:gd name="connsiteY5" fmla="*/ 2133764 h 3451166"/>
              <a:gd name="connsiteX6" fmla="*/ 5724034 w 5724034"/>
              <a:gd name="connsiteY6" fmla="*/ 3254784 h 3451166"/>
              <a:gd name="connsiteX7" fmla="*/ 5682668 w 5724034"/>
              <a:gd name="connsiteY7" fmla="*/ 3451166 h 3451166"/>
              <a:gd name="connsiteX8" fmla="*/ 3398 w 5724034"/>
              <a:gd name="connsiteY8" fmla="*/ 3451166 h 3451166"/>
              <a:gd name="connsiteX9" fmla="*/ 0 w 5724034"/>
              <a:gd name="connsiteY9" fmla="*/ 3332475 h 3451166"/>
              <a:gd name="connsiteX10" fmla="*/ 51930 w 5724034"/>
              <a:gd name="connsiteY10" fmla="*/ 2960389 h 3451166"/>
              <a:gd name="connsiteX11" fmla="*/ 562146 w 5724034"/>
              <a:gd name="connsiteY11" fmla="*/ 1816544 h 3451166"/>
              <a:gd name="connsiteX12" fmla="*/ 683754 w 5724034"/>
              <a:gd name="connsiteY12" fmla="*/ 1587775 h 3451166"/>
              <a:gd name="connsiteX13" fmla="*/ 1883792 w 5724034"/>
              <a:gd name="connsiteY13" fmla="*/ 191878 h 3451166"/>
              <a:gd name="connsiteX14" fmla="*/ 2808622 w 5724034"/>
              <a:gd name="connsiteY14" fmla="*/ 207 h 3451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24034" h="3451166">
                <a:moveTo>
                  <a:pt x="2808622" y="207"/>
                </a:moveTo>
                <a:cubicBezTo>
                  <a:pt x="3316039" y="7471"/>
                  <a:pt x="3825452" y="206405"/>
                  <a:pt x="4400004" y="607462"/>
                </a:cubicBezTo>
                <a:cubicBezTo>
                  <a:pt x="4520314" y="691458"/>
                  <a:pt x="4634691" y="765791"/>
                  <a:pt x="4745277" y="837612"/>
                </a:cubicBezTo>
                <a:cubicBezTo>
                  <a:pt x="5203686" y="1135457"/>
                  <a:pt x="5430786" y="1295036"/>
                  <a:pt x="5584627" y="1665805"/>
                </a:cubicBezTo>
                <a:cubicBezTo>
                  <a:pt x="5622816" y="1757843"/>
                  <a:pt x="5655511" y="1851832"/>
                  <a:pt x="5682689" y="1947596"/>
                </a:cubicBezTo>
                <a:lnTo>
                  <a:pt x="5724034" y="2133764"/>
                </a:lnTo>
                <a:lnTo>
                  <a:pt x="5724034" y="3254784"/>
                </a:lnTo>
                <a:lnTo>
                  <a:pt x="5682668" y="3451166"/>
                </a:lnTo>
                <a:lnTo>
                  <a:pt x="3398" y="3451166"/>
                </a:lnTo>
                <a:lnTo>
                  <a:pt x="0" y="3332475"/>
                </a:lnTo>
                <a:cubicBezTo>
                  <a:pt x="1789" y="3212109"/>
                  <a:pt x="19193" y="3089357"/>
                  <a:pt x="51930" y="2960389"/>
                </a:cubicBezTo>
                <a:cubicBezTo>
                  <a:pt x="143234" y="2600640"/>
                  <a:pt x="346682" y="2219774"/>
                  <a:pt x="562146" y="1816544"/>
                </a:cubicBezTo>
                <a:cubicBezTo>
                  <a:pt x="601922" y="1742209"/>
                  <a:pt x="642967" y="1665303"/>
                  <a:pt x="683754" y="1587775"/>
                </a:cubicBezTo>
                <a:cubicBezTo>
                  <a:pt x="1048876" y="893902"/>
                  <a:pt x="1329611" y="421821"/>
                  <a:pt x="1883792" y="191878"/>
                </a:cubicBezTo>
                <a:cubicBezTo>
                  <a:pt x="2200442" y="60492"/>
                  <a:pt x="2504173" y="-4151"/>
                  <a:pt x="2808622" y="207"/>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19" name="Date Placeholder 6">
            <a:extLst>
              <a:ext uri="{FF2B5EF4-FFF2-40B4-BE49-F238E27FC236}">
                <a16:creationId xmlns:a16="http://schemas.microsoft.com/office/drawing/2014/main" id="{729B24BA-95BE-4289-901E-61D7E95237D1}"/>
              </a:ext>
            </a:extLst>
          </p:cNvPr>
          <p:cNvSpPr>
            <a:spLocks noGrp="1"/>
          </p:cNvSpPr>
          <p:nvPr>
            <p:ph type="dt" sz="half" idx="10"/>
          </p:nvPr>
        </p:nvSpPr>
        <p:spPr>
          <a:xfrm>
            <a:off x="7850727" y="6170491"/>
            <a:ext cx="2840083" cy="457200"/>
          </a:xfrm>
        </p:spPr>
        <p:txBody>
          <a:bodyPr rtlCol="0"/>
          <a:lstStyle>
            <a:lvl1pPr>
              <a:defRPr>
                <a:solidFill>
                  <a:schemeClr val="bg1"/>
                </a:solidFill>
              </a:defRPr>
            </a:lvl1pPr>
          </a:lstStyle>
          <a:p>
            <a:pPr rtl="0"/>
            <a:r>
              <a:rPr lang="en-GB"/>
              <a:t>2/3/20XX</a:t>
            </a:r>
            <a:endParaRPr lang="en-GB" dirty="0"/>
          </a:p>
        </p:txBody>
      </p:sp>
      <p:sp>
        <p:nvSpPr>
          <p:cNvPr id="27" name="Slide Number Placeholder 31">
            <a:extLst>
              <a:ext uri="{FF2B5EF4-FFF2-40B4-BE49-F238E27FC236}">
                <a16:creationId xmlns:a16="http://schemas.microsoft.com/office/drawing/2014/main" id="{34C5C85A-7E92-4F46-8832-010DD22D76F5}"/>
              </a:ext>
            </a:extLst>
          </p:cNvPr>
          <p:cNvSpPr>
            <a:spLocks noGrp="1"/>
          </p:cNvSpPr>
          <p:nvPr>
            <p:ph type="sldNum" sz="quarter" idx="12"/>
          </p:nvPr>
        </p:nvSpPr>
        <p:spPr>
          <a:xfrm>
            <a:off x="10712410" y="6172200"/>
            <a:ext cx="775429" cy="457200"/>
          </a:xfrm>
        </p:spPr>
        <p:txBody>
          <a:bodyPr rtlCol="0"/>
          <a:lstStyle>
            <a:lvl1pPr algn="ctr">
              <a:defRPr>
                <a:solidFill>
                  <a:schemeClr val="bg1"/>
                </a:solidFill>
                <a:effectLst>
                  <a:outerShdw blurRad="38100" dist="38100" dir="2700000" algn="tl">
                    <a:srgbClr val="000000">
                      <a:alpha val="43137"/>
                    </a:srgbClr>
                  </a:outerShdw>
                </a:effectLst>
              </a:defRPr>
            </a:lvl1pPr>
          </a:lstStyle>
          <a:p>
            <a:pPr rtl="0"/>
            <a:fld id="{FAEF9944-A4F6-4C59-AEBD-678D6480B8EA}" type="slidenum">
              <a:rPr lang="en-GB" smtClean="0"/>
              <a:pPr/>
              <a:t>‹#›</a:t>
            </a:fld>
            <a:endParaRPr lang="en-GB" dirty="0"/>
          </a:p>
        </p:txBody>
      </p:sp>
    </p:spTree>
    <p:extLst>
      <p:ext uri="{BB962C8B-B14F-4D97-AF65-F5344CB8AC3E}">
        <p14:creationId xmlns:p14="http://schemas.microsoft.com/office/powerpoint/2010/main" val="514270717"/>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Introduction">
    <p:spTree>
      <p:nvGrpSpPr>
        <p:cNvPr id="1" name=""/>
        <p:cNvGrpSpPr/>
        <p:nvPr/>
      </p:nvGrpSpPr>
      <p:grpSpPr>
        <a:xfrm>
          <a:off x="0" y="0"/>
          <a:ext cx="0" cy="0"/>
          <a:chOff x="0" y="0"/>
          <a:chExt cx="0" cy="0"/>
        </a:xfrm>
      </p:grpSpPr>
      <p:sp>
        <p:nvSpPr>
          <p:cNvPr id="70" name="Title 1">
            <a:extLst>
              <a:ext uri="{FF2B5EF4-FFF2-40B4-BE49-F238E27FC236}">
                <a16:creationId xmlns:a16="http://schemas.microsoft.com/office/drawing/2014/main" id="{C3501222-3F13-4879-ABD3-E175AC9CE89A}"/>
              </a:ext>
            </a:extLst>
          </p:cNvPr>
          <p:cNvSpPr>
            <a:spLocks noGrp="1"/>
          </p:cNvSpPr>
          <p:nvPr>
            <p:ph type="title"/>
          </p:nvPr>
        </p:nvSpPr>
        <p:spPr>
          <a:xfrm>
            <a:off x="6301382" y="620202"/>
            <a:ext cx="4917906" cy="1598211"/>
          </a:xfrm>
        </p:spPr>
        <p:txBody>
          <a:bodyPr rtlCol="0" anchor="b"/>
          <a:lstStyle/>
          <a:p>
            <a:pPr rtl="0"/>
            <a:r>
              <a:rPr lang="en-US"/>
              <a:t>Click to edit Master title style</a:t>
            </a:r>
            <a:endParaRPr lang="en-GB" dirty="0"/>
          </a:p>
        </p:txBody>
      </p:sp>
      <p:sp>
        <p:nvSpPr>
          <p:cNvPr id="71" name="Freeform: Shape 70">
            <a:extLst>
              <a:ext uri="{FF2B5EF4-FFF2-40B4-BE49-F238E27FC236}">
                <a16:creationId xmlns:a16="http://schemas.microsoft.com/office/drawing/2014/main" id="{D130A797-4ADE-4B76-A524-71E3EFEFD9BA}"/>
              </a:ext>
              <a:ext uri="{C183D7F6-B498-43B3-948B-1728B52AA6E4}">
                <adec:decorative xmlns:adec="http://schemas.microsoft.com/office/drawing/2017/decorative" val="1"/>
              </a:ext>
            </a:extLst>
          </p:cNvPr>
          <p:cNvSpPr/>
          <p:nvPr userDrawn="1"/>
        </p:nvSpPr>
        <p:spPr>
          <a:xfrm>
            <a:off x="389616" y="3699058"/>
            <a:ext cx="3957664" cy="3172277"/>
          </a:xfrm>
          <a:custGeom>
            <a:avLst/>
            <a:gdLst>
              <a:gd name="connsiteX0" fmla="*/ 2048049 w 3957664"/>
              <a:gd name="connsiteY0" fmla="*/ 0 h 3189422"/>
              <a:gd name="connsiteX1" fmla="*/ 3496843 w 3957664"/>
              <a:gd name="connsiteY1" fmla="*/ 893975 h 3189422"/>
              <a:gd name="connsiteX2" fmla="*/ 3651243 w 3957664"/>
              <a:gd name="connsiteY2" fmla="*/ 1122679 h 3189422"/>
              <a:gd name="connsiteX3" fmla="*/ 3957664 w 3957664"/>
              <a:gd name="connsiteY3" fmla="*/ 1843225 h 3189422"/>
              <a:gd name="connsiteX4" fmla="*/ 3772520 w 3957664"/>
              <a:gd name="connsiteY4" fmla="*/ 2619224 h 3189422"/>
              <a:gd name="connsiteX5" fmla="*/ 3417035 w 3957664"/>
              <a:gd name="connsiteY5" fmla="*/ 3133103 h 3189422"/>
              <a:gd name="connsiteX6" fmla="*/ 3359909 w 3957664"/>
              <a:gd name="connsiteY6" fmla="*/ 3189422 h 3189422"/>
              <a:gd name="connsiteX7" fmla="*/ 355401 w 3957664"/>
              <a:gd name="connsiteY7" fmla="*/ 3189422 h 3189422"/>
              <a:gd name="connsiteX8" fmla="*/ 263882 w 3957664"/>
              <a:gd name="connsiteY8" fmla="*/ 3030079 h 3189422"/>
              <a:gd name="connsiteX9" fmla="*/ 0 w 3957664"/>
              <a:gd name="connsiteY9" fmla="*/ 1843225 h 3189422"/>
              <a:gd name="connsiteX10" fmla="*/ 205612 w 3957664"/>
              <a:gd name="connsiteY10" fmla="*/ 1230099 h 3189422"/>
              <a:gd name="connsiteX11" fmla="*/ 814378 w 3957664"/>
              <a:gd name="connsiteY11" fmla="*/ 659189 h 3189422"/>
              <a:gd name="connsiteX12" fmla="*/ 948225 w 3957664"/>
              <a:gd name="connsiteY12" fmla="*/ 549980 h 3189422"/>
              <a:gd name="connsiteX13" fmla="*/ 2048049 w 3957664"/>
              <a:gd name="connsiteY13" fmla="*/ 0 h 3189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7664" h="3189422">
                <a:moveTo>
                  <a:pt x="2048049" y="0"/>
                </a:moveTo>
                <a:cubicBezTo>
                  <a:pt x="2659874" y="0"/>
                  <a:pt x="3093177" y="267343"/>
                  <a:pt x="3496843" y="893975"/>
                </a:cubicBezTo>
                <a:cubicBezTo>
                  <a:pt x="3549668" y="975994"/>
                  <a:pt x="3601305" y="1050587"/>
                  <a:pt x="3651243" y="1122679"/>
                </a:cubicBezTo>
                <a:cubicBezTo>
                  <a:pt x="3858213" y="1421594"/>
                  <a:pt x="3957664" y="1577044"/>
                  <a:pt x="3957664" y="1843225"/>
                </a:cubicBezTo>
                <a:cubicBezTo>
                  <a:pt x="3957664" y="2107525"/>
                  <a:pt x="3895327" y="2368608"/>
                  <a:pt x="3772520" y="2619224"/>
                </a:cubicBezTo>
                <a:cubicBezTo>
                  <a:pt x="3682390" y="2803096"/>
                  <a:pt x="3563214" y="2975293"/>
                  <a:pt x="3417035" y="3133103"/>
                </a:cubicBezTo>
                <a:lnTo>
                  <a:pt x="3359909" y="3189422"/>
                </a:lnTo>
                <a:lnTo>
                  <a:pt x="355401" y="3189422"/>
                </a:lnTo>
                <a:lnTo>
                  <a:pt x="263882" y="3030079"/>
                </a:lnTo>
                <a:cubicBezTo>
                  <a:pt x="92200" y="2695464"/>
                  <a:pt x="0" y="2286098"/>
                  <a:pt x="0" y="1843225"/>
                </a:cubicBezTo>
                <a:cubicBezTo>
                  <a:pt x="0" y="1607633"/>
                  <a:pt x="63442" y="1418552"/>
                  <a:pt x="205612" y="1230099"/>
                </a:cubicBezTo>
                <a:cubicBezTo>
                  <a:pt x="354321" y="1032967"/>
                  <a:pt x="577768" y="851400"/>
                  <a:pt x="814378" y="659189"/>
                </a:cubicBezTo>
                <a:cubicBezTo>
                  <a:pt x="858032" y="623770"/>
                  <a:pt x="903129" y="587098"/>
                  <a:pt x="948225" y="549980"/>
                </a:cubicBezTo>
                <a:cubicBezTo>
                  <a:pt x="1351891" y="217791"/>
                  <a:pt x="1646508" y="0"/>
                  <a:pt x="2048049"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2" name="Freeform: Shape 71">
            <a:extLst>
              <a:ext uri="{FF2B5EF4-FFF2-40B4-BE49-F238E27FC236}">
                <a16:creationId xmlns:a16="http://schemas.microsoft.com/office/drawing/2014/main" id="{8F62D565-3FCF-4F30-BF43-A5BA7175D60C}"/>
              </a:ext>
              <a:ext uri="{C183D7F6-B498-43B3-948B-1728B52AA6E4}">
                <adec:decorative xmlns:adec="http://schemas.microsoft.com/office/drawing/2017/decorative" val="1"/>
              </a:ext>
            </a:extLst>
          </p:cNvPr>
          <p:cNvSpPr/>
          <p:nvPr userDrawn="1"/>
        </p:nvSpPr>
        <p:spPr>
          <a:xfrm>
            <a:off x="-15240" y="-15240"/>
            <a:ext cx="2996705" cy="3945518"/>
          </a:xfrm>
          <a:custGeom>
            <a:avLst/>
            <a:gdLst>
              <a:gd name="connsiteX0" fmla="*/ 0 w 2943938"/>
              <a:gd name="connsiteY0" fmla="*/ 0 h 3856970"/>
              <a:gd name="connsiteX1" fmla="*/ 2330196 w 2943938"/>
              <a:gd name="connsiteY1" fmla="*/ 0 h 3856970"/>
              <a:gd name="connsiteX2" fmla="*/ 2432846 w 2943938"/>
              <a:gd name="connsiteY2" fmla="*/ 201819 h 3856970"/>
              <a:gd name="connsiteX3" fmla="*/ 2529757 w 2943938"/>
              <a:gd name="connsiteY3" fmla="*/ 393271 h 3856970"/>
              <a:gd name="connsiteX4" fmla="*/ 2920427 w 2943938"/>
              <a:gd name="connsiteY4" fmla="*/ 1886722 h 3856970"/>
              <a:gd name="connsiteX5" fmla="*/ 1545251 w 2943938"/>
              <a:gd name="connsiteY5" fmla="*/ 3482689 h 3856970"/>
              <a:gd name="connsiteX6" fmla="*/ 1242892 w 2943938"/>
              <a:gd name="connsiteY6" fmla="*/ 3622158 h 3856970"/>
              <a:gd name="connsiteX7" fmla="*/ 331469 w 2943938"/>
              <a:gd name="connsiteY7" fmla="*/ 3837762 h 3856970"/>
              <a:gd name="connsiteX8" fmla="*/ 103513 w 2943938"/>
              <a:gd name="connsiteY8" fmla="*/ 3777951 h 3856970"/>
              <a:gd name="connsiteX9" fmla="*/ 0 w 2943938"/>
              <a:gd name="connsiteY9" fmla="*/ 3736526 h 3856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43938" h="3856970">
                <a:moveTo>
                  <a:pt x="0" y="0"/>
                </a:moveTo>
                <a:lnTo>
                  <a:pt x="2330196" y="0"/>
                </a:lnTo>
                <a:lnTo>
                  <a:pt x="2432846" y="201819"/>
                </a:lnTo>
                <a:cubicBezTo>
                  <a:pt x="2464222" y="264214"/>
                  <a:pt x="2496729" y="328691"/>
                  <a:pt x="2529757" y="393271"/>
                </a:cubicBezTo>
                <a:cubicBezTo>
                  <a:pt x="2825326" y="971312"/>
                  <a:pt x="3012255" y="1387540"/>
                  <a:pt x="2920427" y="1886722"/>
                </a:cubicBezTo>
                <a:cubicBezTo>
                  <a:pt x="2780510" y="2647319"/>
                  <a:pt x="2369254" y="3124645"/>
                  <a:pt x="1545251" y="3482689"/>
                </a:cubicBezTo>
                <a:cubicBezTo>
                  <a:pt x="1437401" y="3529541"/>
                  <a:pt x="1338491" y="3576618"/>
                  <a:pt x="1242892" y="3622158"/>
                </a:cubicBezTo>
                <a:cubicBezTo>
                  <a:pt x="846531" y="3810872"/>
                  <a:pt x="642275" y="3898836"/>
                  <a:pt x="331469" y="3837762"/>
                </a:cubicBezTo>
                <a:cubicBezTo>
                  <a:pt x="254316" y="3822602"/>
                  <a:pt x="178289" y="3802644"/>
                  <a:pt x="103513" y="3777951"/>
                </a:cubicBezTo>
                <a:lnTo>
                  <a:pt x="0" y="3736526"/>
                </a:ln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3" name="Freeform: Shape 72">
            <a:extLst>
              <a:ext uri="{FF2B5EF4-FFF2-40B4-BE49-F238E27FC236}">
                <a16:creationId xmlns:a16="http://schemas.microsoft.com/office/drawing/2014/main" id="{4AA5E076-2B14-4FF7-A39D-A33BA61751D2}"/>
              </a:ext>
              <a:ext uri="{C183D7F6-B498-43B3-948B-1728B52AA6E4}">
                <adec:decorative xmlns:adec="http://schemas.microsoft.com/office/drawing/2017/decorative" val="1"/>
              </a:ext>
            </a:extLst>
          </p:cNvPr>
          <p:cNvSpPr/>
          <p:nvPr userDrawn="1"/>
        </p:nvSpPr>
        <p:spPr>
          <a:xfrm>
            <a:off x="0" y="0"/>
            <a:ext cx="2658910" cy="3413870"/>
          </a:xfrm>
          <a:custGeom>
            <a:avLst/>
            <a:gdLst>
              <a:gd name="connsiteX0" fmla="*/ 0 w 2623694"/>
              <a:gd name="connsiteY0" fmla="*/ 0 h 3356093"/>
              <a:gd name="connsiteX1" fmla="*/ 1963100 w 2623694"/>
              <a:gd name="connsiteY1" fmla="*/ 0 h 3356093"/>
              <a:gd name="connsiteX2" fmla="*/ 1971450 w 2623694"/>
              <a:gd name="connsiteY2" fmla="*/ 12938 h 3356093"/>
              <a:gd name="connsiteX3" fmla="*/ 2187660 w 2623694"/>
              <a:gd name="connsiteY3" fmla="*/ 405191 h 3356093"/>
              <a:gd name="connsiteX4" fmla="*/ 2270165 w 2623694"/>
              <a:gd name="connsiteY4" fmla="*/ 560198 h 3356093"/>
              <a:gd name="connsiteX5" fmla="*/ 2604330 w 2623694"/>
              <a:gd name="connsiteY5" fmla="*/ 1768541 h 3356093"/>
              <a:gd name="connsiteX6" fmla="*/ 1442984 w 2623694"/>
              <a:gd name="connsiteY6" fmla="*/ 3055795 h 3356093"/>
              <a:gd name="connsiteX7" fmla="*/ 1187181 w 2623694"/>
              <a:gd name="connsiteY7" fmla="*/ 3167876 h 3356093"/>
              <a:gd name="connsiteX8" fmla="*/ 415643 w 2623694"/>
              <a:gd name="connsiteY8" fmla="*/ 3340141 h 3356093"/>
              <a:gd name="connsiteX9" fmla="*/ 35506 w 2623694"/>
              <a:gd name="connsiteY9" fmla="*/ 3219446 h 3356093"/>
              <a:gd name="connsiteX10" fmla="*/ 0 w 2623694"/>
              <a:gd name="connsiteY10" fmla="*/ 3200809 h 3356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23694" h="3356093">
                <a:moveTo>
                  <a:pt x="0" y="0"/>
                </a:moveTo>
                <a:lnTo>
                  <a:pt x="1963100" y="0"/>
                </a:lnTo>
                <a:lnTo>
                  <a:pt x="1971450" y="12938"/>
                </a:lnTo>
                <a:cubicBezTo>
                  <a:pt x="2044657" y="135139"/>
                  <a:pt x="2115157" y="268262"/>
                  <a:pt x="2187660" y="405191"/>
                </a:cubicBezTo>
                <a:cubicBezTo>
                  <a:pt x="2214373" y="455709"/>
                  <a:pt x="2242048" y="507912"/>
                  <a:pt x="2270165" y="560198"/>
                </a:cubicBezTo>
                <a:cubicBezTo>
                  <a:pt x="2521781" y="1028213"/>
                  <a:pt x="2681023" y="1365157"/>
                  <a:pt x="2604330" y="1768541"/>
                </a:cubicBezTo>
                <a:cubicBezTo>
                  <a:pt x="2487472" y="2383175"/>
                  <a:pt x="2140165" y="2768170"/>
                  <a:pt x="1442984" y="3055795"/>
                </a:cubicBezTo>
                <a:cubicBezTo>
                  <a:pt x="1351733" y="3093432"/>
                  <a:pt x="1268057" y="3131272"/>
                  <a:pt x="1187181" y="3167876"/>
                </a:cubicBezTo>
                <a:cubicBezTo>
                  <a:pt x="851859" y="3319560"/>
                  <a:pt x="679039" y="3390221"/>
                  <a:pt x="415643" y="3340141"/>
                </a:cubicBezTo>
                <a:cubicBezTo>
                  <a:pt x="284874" y="3315279"/>
                  <a:pt x="157878" y="3274912"/>
                  <a:pt x="35506" y="3219446"/>
                </a:cubicBezTo>
                <a:lnTo>
                  <a:pt x="0" y="3200809"/>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4" name="Freeform: Shape 73">
            <a:extLst>
              <a:ext uri="{FF2B5EF4-FFF2-40B4-BE49-F238E27FC236}">
                <a16:creationId xmlns:a16="http://schemas.microsoft.com/office/drawing/2014/main" id="{6123B1F1-2AA9-45A3-A764-6FFA3D5A101D}"/>
              </a:ext>
              <a:ext uri="{C183D7F6-B498-43B3-948B-1728B52AA6E4}">
                <adec:decorative xmlns:adec="http://schemas.microsoft.com/office/drawing/2017/decorative" val="1"/>
              </a:ext>
            </a:extLst>
          </p:cNvPr>
          <p:cNvSpPr/>
          <p:nvPr userDrawn="1"/>
        </p:nvSpPr>
        <p:spPr>
          <a:xfrm>
            <a:off x="-15240" y="-15240"/>
            <a:ext cx="2851586" cy="3651532"/>
          </a:xfrm>
          <a:custGeom>
            <a:avLst/>
            <a:gdLst>
              <a:gd name="connsiteX0" fmla="*/ 0 w 2803183"/>
              <a:gd name="connsiteY0" fmla="*/ 0 h 3571826"/>
              <a:gd name="connsiteX1" fmla="*/ 2204260 w 2803183"/>
              <a:gd name="connsiteY1" fmla="*/ 0 h 3571826"/>
              <a:gd name="connsiteX2" fmla="*/ 2219596 w 2803183"/>
              <a:gd name="connsiteY2" fmla="*/ 27890 h 3571826"/>
              <a:gd name="connsiteX3" fmla="*/ 2335863 w 2803183"/>
              <a:gd name="connsiteY3" fmla="*/ 252934 h 3571826"/>
              <a:gd name="connsiteX4" fmla="*/ 2424807 w 2803183"/>
              <a:gd name="connsiteY4" fmla="*/ 425928 h 3571826"/>
              <a:gd name="connsiteX5" fmla="*/ 2780331 w 2803183"/>
              <a:gd name="connsiteY5" fmla="*/ 1776962 h 3571826"/>
              <a:gd name="connsiteX6" fmla="*/ 1500120 w 2803183"/>
              <a:gd name="connsiteY6" fmla="*/ 3228411 h 3571826"/>
              <a:gd name="connsiteX7" fmla="*/ 1219529 w 2803183"/>
              <a:gd name="connsiteY7" fmla="*/ 3356030 h 3571826"/>
              <a:gd name="connsiteX8" fmla="*/ 374577 w 2803183"/>
              <a:gd name="connsiteY8" fmla="*/ 3555218 h 3571826"/>
              <a:gd name="connsiteX9" fmla="*/ 163724 w 2803183"/>
              <a:gd name="connsiteY9" fmla="*/ 3502019 h 3571826"/>
              <a:gd name="connsiteX10" fmla="*/ 0 w 2803183"/>
              <a:gd name="connsiteY10" fmla="*/ 3438577 h 3571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03183" h="3571826">
                <a:moveTo>
                  <a:pt x="0" y="0"/>
                </a:moveTo>
                <a:lnTo>
                  <a:pt x="2204260" y="0"/>
                </a:lnTo>
                <a:lnTo>
                  <a:pt x="2219596" y="27890"/>
                </a:lnTo>
                <a:cubicBezTo>
                  <a:pt x="2258246" y="101175"/>
                  <a:pt x="2296785" y="176523"/>
                  <a:pt x="2335863" y="252934"/>
                </a:cubicBezTo>
                <a:cubicBezTo>
                  <a:pt x="2364658" y="309314"/>
                  <a:pt x="2394491" y="367575"/>
                  <a:pt x="2424807" y="425928"/>
                </a:cubicBezTo>
                <a:cubicBezTo>
                  <a:pt x="2696101" y="948228"/>
                  <a:pt x="2867464" y="1324430"/>
                  <a:pt x="2780331" y="1776962"/>
                </a:cubicBezTo>
                <a:cubicBezTo>
                  <a:pt x="2647567" y="2466479"/>
                  <a:pt x="2264711" y="2900581"/>
                  <a:pt x="1500120" y="3228411"/>
                </a:cubicBezTo>
                <a:cubicBezTo>
                  <a:pt x="1400046" y="3271308"/>
                  <a:pt x="1308251" y="3314372"/>
                  <a:pt x="1219529" y="3356030"/>
                </a:cubicBezTo>
                <a:cubicBezTo>
                  <a:pt x="851676" y="3528655"/>
                  <a:pt x="662152" y="3609205"/>
                  <a:pt x="374577" y="3555218"/>
                </a:cubicBezTo>
                <a:cubicBezTo>
                  <a:pt x="303192" y="3541816"/>
                  <a:pt x="232869" y="3524065"/>
                  <a:pt x="163724" y="3502019"/>
                </a:cubicBezTo>
                <a:lnTo>
                  <a:pt x="0" y="3438577"/>
                </a:ln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6" name="Freeform: Shape 75">
            <a:extLst>
              <a:ext uri="{FF2B5EF4-FFF2-40B4-BE49-F238E27FC236}">
                <a16:creationId xmlns:a16="http://schemas.microsoft.com/office/drawing/2014/main" id="{4F1BC949-2CC9-471B-B631-56A9ED6B447C}"/>
              </a:ext>
              <a:ext uri="{C183D7F6-B498-43B3-948B-1728B52AA6E4}">
                <adec:decorative xmlns:adec="http://schemas.microsoft.com/office/drawing/2017/decorative" val="1"/>
              </a:ext>
            </a:extLst>
          </p:cNvPr>
          <p:cNvSpPr/>
          <p:nvPr userDrawn="1"/>
        </p:nvSpPr>
        <p:spPr>
          <a:xfrm>
            <a:off x="3013545" y="985363"/>
            <a:ext cx="2825510" cy="2688140"/>
          </a:xfrm>
          <a:custGeom>
            <a:avLst/>
            <a:gdLst>
              <a:gd name="connsiteX0" fmla="*/ 1393873 w 2791301"/>
              <a:gd name="connsiteY0" fmla="*/ 4 h 2663436"/>
              <a:gd name="connsiteX1" fmla="*/ 1544624 w 2791301"/>
              <a:gd name="connsiteY1" fmla="*/ 7531 h 2663436"/>
              <a:gd name="connsiteX2" fmla="*/ 2114171 w 2791301"/>
              <a:gd name="connsiteY2" fmla="*/ 174340 h 2663436"/>
              <a:gd name="connsiteX3" fmla="*/ 2558937 w 2791301"/>
              <a:gd name="connsiteY3" fmla="*/ 535959 h 2663436"/>
              <a:gd name="connsiteX4" fmla="*/ 2772402 w 2791301"/>
              <a:gd name="connsiteY4" fmla="*/ 994216 h 2663436"/>
              <a:gd name="connsiteX5" fmla="*/ 2756393 w 2791301"/>
              <a:gd name="connsiteY5" fmla="*/ 1480474 h 2663436"/>
              <a:gd name="connsiteX6" fmla="*/ 2344917 w 2791301"/>
              <a:gd name="connsiteY6" fmla="*/ 2236976 h 2663436"/>
              <a:gd name="connsiteX7" fmla="*/ 2117882 w 2791301"/>
              <a:gd name="connsiteY7" fmla="*/ 2465527 h 2663436"/>
              <a:gd name="connsiteX8" fmla="*/ 1689239 w 2791301"/>
              <a:gd name="connsiteY8" fmla="*/ 2658152 h 2663436"/>
              <a:gd name="connsiteX9" fmla="*/ 1113871 w 2791301"/>
              <a:gd name="connsiteY9" fmla="*/ 2614170 h 2663436"/>
              <a:gd name="connsiteX10" fmla="*/ 996462 w 2791301"/>
              <a:gd name="connsiteY10" fmla="*/ 2596447 h 2663436"/>
              <a:gd name="connsiteX11" fmla="*/ 225377 w 2791301"/>
              <a:gd name="connsiteY11" fmla="*/ 2279322 h 2663436"/>
              <a:gd name="connsiteX12" fmla="*/ 111893 w 2791301"/>
              <a:gd name="connsiteY12" fmla="*/ 1062629 h 2663436"/>
              <a:gd name="connsiteX13" fmla="*/ 174186 w 2791301"/>
              <a:gd name="connsiteY13" fmla="*/ 867095 h 2663436"/>
              <a:gd name="connsiteX14" fmla="*/ 446468 w 2791301"/>
              <a:gd name="connsiteY14" fmla="*/ 347405 h 2663436"/>
              <a:gd name="connsiteX15" fmla="*/ 957265 w 2791301"/>
              <a:gd name="connsiteY15" fmla="*/ 63425 h 2663436"/>
              <a:gd name="connsiteX16" fmla="*/ 1393873 w 2791301"/>
              <a:gd name="connsiteY16" fmla="*/ 4 h 266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91301" h="2663436">
                <a:moveTo>
                  <a:pt x="1393873" y="4"/>
                </a:moveTo>
                <a:cubicBezTo>
                  <a:pt x="1443777" y="115"/>
                  <a:pt x="1494056" y="2621"/>
                  <a:pt x="1544624" y="7531"/>
                </a:cubicBezTo>
                <a:cubicBezTo>
                  <a:pt x="1743470" y="26804"/>
                  <a:pt x="1940404" y="84446"/>
                  <a:pt x="2114171" y="174340"/>
                </a:cubicBezTo>
                <a:cubicBezTo>
                  <a:pt x="2292730" y="266553"/>
                  <a:pt x="2442405" y="388281"/>
                  <a:pt x="2558937" y="535959"/>
                </a:cubicBezTo>
                <a:cubicBezTo>
                  <a:pt x="2668833" y="675228"/>
                  <a:pt x="2740611" y="829411"/>
                  <a:pt x="2772402" y="994216"/>
                </a:cubicBezTo>
                <a:cubicBezTo>
                  <a:pt x="2802153" y="1148707"/>
                  <a:pt x="2796751" y="1312318"/>
                  <a:pt x="2756393" y="1480474"/>
                </a:cubicBezTo>
                <a:cubicBezTo>
                  <a:pt x="2694473" y="1738280"/>
                  <a:pt x="2551441" y="1999502"/>
                  <a:pt x="2344917" y="2236976"/>
                </a:cubicBezTo>
                <a:cubicBezTo>
                  <a:pt x="2276075" y="2316133"/>
                  <a:pt x="2200179" y="2392652"/>
                  <a:pt x="2117882" y="2465527"/>
                </a:cubicBezTo>
                <a:cubicBezTo>
                  <a:pt x="1986543" y="2581826"/>
                  <a:pt x="1854341" y="2641210"/>
                  <a:pt x="1689239" y="2658152"/>
                </a:cubicBezTo>
                <a:cubicBezTo>
                  <a:pt x="1516539" y="2675876"/>
                  <a:pt x="1320951" y="2645919"/>
                  <a:pt x="1113871" y="2614170"/>
                </a:cubicBezTo>
                <a:cubicBezTo>
                  <a:pt x="1075689" y="2608293"/>
                  <a:pt x="1036200" y="2602259"/>
                  <a:pt x="996462" y="2596447"/>
                </a:cubicBezTo>
                <a:cubicBezTo>
                  <a:pt x="640795" y="2544391"/>
                  <a:pt x="394957" y="2494225"/>
                  <a:pt x="225377" y="2279322"/>
                </a:cubicBezTo>
                <a:cubicBezTo>
                  <a:pt x="-33010" y="1951877"/>
                  <a:pt x="-66965" y="1588003"/>
                  <a:pt x="111893" y="1062629"/>
                </a:cubicBezTo>
                <a:cubicBezTo>
                  <a:pt x="135308" y="993869"/>
                  <a:pt x="155086" y="929410"/>
                  <a:pt x="174186" y="867095"/>
                </a:cubicBezTo>
                <a:cubicBezTo>
                  <a:pt x="253418" y="608767"/>
                  <a:pt x="298077" y="478805"/>
                  <a:pt x="446468" y="347405"/>
                </a:cubicBezTo>
                <a:cubicBezTo>
                  <a:pt x="593811" y="216935"/>
                  <a:pt x="765687" y="121414"/>
                  <a:pt x="957265" y="63425"/>
                </a:cubicBezTo>
                <a:cubicBezTo>
                  <a:pt x="1097834" y="20894"/>
                  <a:pt x="1244162" y="-329"/>
                  <a:pt x="1393873" y="4"/>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7" name="Freeform: Shape 76">
            <a:extLst>
              <a:ext uri="{FF2B5EF4-FFF2-40B4-BE49-F238E27FC236}">
                <a16:creationId xmlns:a16="http://schemas.microsoft.com/office/drawing/2014/main" id="{CD2D00FA-311A-45B4-BEF8-AE54AED30DA3}"/>
              </a:ext>
              <a:ext uri="{C183D7F6-B498-43B3-948B-1728B52AA6E4}">
                <adec:decorative xmlns:adec="http://schemas.microsoft.com/office/drawing/2017/decorative" val="1"/>
              </a:ext>
            </a:extLst>
          </p:cNvPr>
          <p:cNvSpPr/>
          <p:nvPr userDrawn="1"/>
        </p:nvSpPr>
        <p:spPr>
          <a:xfrm>
            <a:off x="2907418" y="885195"/>
            <a:ext cx="3040473" cy="2903550"/>
          </a:xfrm>
          <a:custGeom>
            <a:avLst/>
            <a:gdLst>
              <a:gd name="connsiteX0" fmla="*/ 1525339 w 3040473"/>
              <a:gd name="connsiteY0" fmla="*/ 5 h 2903550"/>
              <a:gd name="connsiteX1" fmla="*/ 1689388 w 3040473"/>
              <a:gd name="connsiteY1" fmla="*/ 7465 h 2903550"/>
              <a:gd name="connsiteX2" fmla="*/ 2308491 w 3040473"/>
              <a:gd name="connsiteY2" fmla="*/ 186546 h 2903550"/>
              <a:gd name="connsiteX3" fmla="*/ 2790810 w 3040473"/>
              <a:gd name="connsiteY3" fmla="*/ 578683 h 2903550"/>
              <a:gd name="connsiteX4" fmla="*/ 3020886 w 3040473"/>
              <a:gd name="connsiteY4" fmla="*/ 1077350 h 2903550"/>
              <a:gd name="connsiteX5" fmla="*/ 3001050 w 3040473"/>
              <a:gd name="connsiteY5" fmla="*/ 1607690 h 2903550"/>
              <a:gd name="connsiteX6" fmla="*/ 2549423 w 3040473"/>
              <a:gd name="connsiteY6" fmla="*/ 2434689 h 2903550"/>
              <a:gd name="connsiteX7" fmla="*/ 2301170 w 3040473"/>
              <a:gd name="connsiteY7" fmla="*/ 2685047 h 2903550"/>
              <a:gd name="connsiteX8" fmla="*/ 1833654 w 3040473"/>
              <a:gd name="connsiteY8" fmla="*/ 2897229 h 2903550"/>
              <a:gd name="connsiteX9" fmla="*/ 1207605 w 3040473"/>
              <a:gd name="connsiteY9" fmla="*/ 2852120 h 2903550"/>
              <a:gd name="connsiteX10" fmla="*/ 1079897 w 3040473"/>
              <a:gd name="connsiteY10" fmla="*/ 2833375 h 2903550"/>
              <a:gd name="connsiteX11" fmla="*/ 242172 w 3040473"/>
              <a:gd name="connsiteY11" fmla="*/ 2491376 h 2903550"/>
              <a:gd name="connsiteX12" fmla="*/ 124682 w 3040473"/>
              <a:gd name="connsiteY12" fmla="*/ 1165145 h 2903550"/>
              <a:gd name="connsiteX13" fmla="*/ 193455 w 3040473"/>
              <a:gd name="connsiteY13" fmla="*/ 951608 h 2903550"/>
              <a:gd name="connsiteX14" fmla="*/ 492401 w 3040473"/>
              <a:gd name="connsiteY14" fmla="*/ 383541 h 2903550"/>
              <a:gd name="connsiteX15" fmla="*/ 1049792 w 3040473"/>
              <a:gd name="connsiteY15" fmla="*/ 71329 h 2903550"/>
              <a:gd name="connsiteX16" fmla="*/ 1525339 w 3040473"/>
              <a:gd name="connsiteY16" fmla="*/ 5 h 290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40473" h="2903550">
                <a:moveTo>
                  <a:pt x="1525339" y="5"/>
                </a:moveTo>
                <a:cubicBezTo>
                  <a:pt x="1579656" y="-122"/>
                  <a:pt x="1634371" y="2362"/>
                  <a:pt x="1689388" y="7465"/>
                </a:cubicBezTo>
                <a:cubicBezTo>
                  <a:pt x="1905729" y="27497"/>
                  <a:pt x="2119799" y="89379"/>
                  <a:pt x="2308491" y="186546"/>
                </a:cubicBezTo>
                <a:cubicBezTo>
                  <a:pt x="2502388" y="286218"/>
                  <a:pt x="2664701" y="418219"/>
                  <a:pt x="2790810" y="578683"/>
                </a:cubicBezTo>
                <a:cubicBezTo>
                  <a:pt x="2909737" y="730010"/>
                  <a:pt x="2987100" y="897790"/>
                  <a:pt x="3020886" y="1077350"/>
                </a:cubicBezTo>
                <a:cubicBezTo>
                  <a:pt x="3052503" y="1245674"/>
                  <a:pt x="3045812" y="1424117"/>
                  <a:pt x="3001050" y="1607690"/>
                </a:cubicBezTo>
                <a:cubicBezTo>
                  <a:pt x="2932375" y="1889131"/>
                  <a:pt x="2775394" y="2174701"/>
                  <a:pt x="2549423" y="2434689"/>
                </a:cubicBezTo>
                <a:cubicBezTo>
                  <a:pt x="2474098" y="2521351"/>
                  <a:pt x="2391109" y="2605170"/>
                  <a:pt x="2301170" y="2685047"/>
                </a:cubicBezTo>
                <a:cubicBezTo>
                  <a:pt x="2157636" y="2812522"/>
                  <a:pt x="2013445" y="2877936"/>
                  <a:pt x="1833654" y="2897229"/>
                </a:cubicBezTo>
                <a:cubicBezTo>
                  <a:pt x="1645588" y="2917413"/>
                  <a:pt x="1432846" y="2885715"/>
                  <a:pt x="1207605" y="2852120"/>
                </a:cubicBezTo>
                <a:cubicBezTo>
                  <a:pt x="1166075" y="2845900"/>
                  <a:pt x="1123122" y="2839517"/>
                  <a:pt x="1079897" y="2833375"/>
                </a:cubicBezTo>
                <a:cubicBezTo>
                  <a:pt x="693025" y="2778372"/>
                  <a:pt x="425689" y="2724885"/>
                  <a:pt x="242172" y="2491376"/>
                </a:cubicBezTo>
                <a:cubicBezTo>
                  <a:pt x="-37449" y="2135581"/>
                  <a:pt x="-72603" y="1738947"/>
                  <a:pt x="124682" y="1165145"/>
                </a:cubicBezTo>
                <a:cubicBezTo>
                  <a:pt x="150509" y="1090046"/>
                  <a:pt x="172357" y="1019656"/>
                  <a:pt x="193455" y="951608"/>
                </a:cubicBezTo>
                <a:cubicBezTo>
                  <a:pt x="280976" y="669511"/>
                  <a:pt x="330232" y="527567"/>
                  <a:pt x="492401" y="383541"/>
                </a:cubicBezTo>
                <a:cubicBezTo>
                  <a:pt x="653425" y="240534"/>
                  <a:pt x="840979" y="135517"/>
                  <a:pt x="1049792" y="71329"/>
                </a:cubicBezTo>
                <a:cubicBezTo>
                  <a:pt x="1203007" y="24254"/>
                  <a:pt x="1362385" y="385"/>
                  <a:pt x="1525339" y="5"/>
                </a:cubicBezTo>
                <a:close/>
              </a:path>
            </a:pathLst>
          </a:cu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8" name="Freeform: Shape 77">
            <a:extLst>
              <a:ext uri="{FF2B5EF4-FFF2-40B4-BE49-F238E27FC236}">
                <a16:creationId xmlns:a16="http://schemas.microsoft.com/office/drawing/2014/main" id="{1B2264C6-CC03-41E5-AD74-124047B40A1A}"/>
              </a:ext>
              <a:ext uri="{C183D7F6-B498-43B3-948B-1728B52AA6E4}">
                <adec:decorative xmlns:adec="http://schemas.microsoft.com/office/drawing/2017/decorative" val="1"/>
              </a:ext>
            </a:extLst>
          </p:cNvPr>
          <p:cNvSpPr/>
          <p:nvPr userDrawn="1"/>
        </p:nvSpPr>
        <p:spPr>
          <a:xfrm>
            <a:off x="3116911" y="1112823"/>
            <a:ext cx="2578595" cy="2401654"/>
          </a:xfrm>
          <a:custGeom>
            <a:avLst/>
            <a:gdLst>
              <a:gd name="connsiteX0" fmla="*/ 1283956 w 2536609"/>
              <a:gd name="connsiteY0" fmla="*/ 129 h 2390777"/>
              <a:gd name="connsiteX1" fmla="*/ 1420555 w 2536609"/>
              <a:gd name="connsiteY1" fmla="*/ 4761 h 2390777"/>
              <a:gd name="connsiteX2" fmla="*/ 1934956 w 2536609"/>
              <a:gd name="connsiteY2" fmla="*/ 146592 h 2390777"/>
              <a:gd name="connsiteX3" fmla="*/ 2333843 w 2536609"/>
              <a:gd name="connsiteY3" fmla="*/ 465224 h 2390777"/>
              <a:gd name="connsiteX4" fmla="*/ 2521826 w 2536609"/>
              <a:gd name="connsiteY4" fmla="*/ 873957 h 2390777"/>
              <a:gd name="connsiteX5" fmla="*/ 2501395 w 2536609"/>
              <a:gd name="connsiteY5" fmla="*/ 1311092 h 2390777"/>
              <a:gd name="connsiteX6" fmla="*/ 2209320 w 2536609"/>
              <a:gd name="connsiteY6" fmla="*/ 1886897 h 2390777"/>
              <a:gd name="connsiteX7" fmla="*/ 1910451 w 2536609"/>
              <a:gd name="connsiteY7" fmla="*/ 2205196 h 2390777"/>
              <a:gd name="connsiteX8" fmla="*/ 1519442 w 2536609"/>
              <a:gd name="connsiteY8" fmla="*/ 2384330 h 2390777"/>
              <a:gd name="connsiteX9" fmla="*/ 998270 w 2536609"/>
              <a:gd name="connsiteY9" fmla="*/ 2352944 h 2390777"/>
              <a:gd name="connsiteX10" fmla="*/ 892026 w 2536609"/>
              <a:gd name="connsiteY10" fmla="*/ 2338680 h 2390777"/>
              <a:gd name="connsiteX11" fmla="*/ 196712 w 2536609"/>
              <a:gd name="connsiteY11" fmla="*/ 2064638 h 2390777"/>
              <a:gd name="connsiteX12" fmla="*/ 108612 w 2536609"/>
              <a:gd name="connsiteY12" fmla="*/ 973028 h 2390777"/>
              <a:gd name="connsiteX13" fmla="*/ 167473 w 2536609"/>
              <a:gd name="connsiteY13" fmla="*/ 796459 h 2390777"/>
              <a:gd name="connsiteX14" fmla="*/ 420683 w 2536609"/>
              <a:gd name="connsiteY14" fmla="*/ 325664 h 2390777"/>
              <a:gd name="connsiteX15" fmla="*/ 887296 w 2536609"/>
              <a:gd name="connsiteY15" fmla="*/ 63284 h 2390777"/>
              <a:gd name="connsiteX16" fmla="*/ 1283956 w 2536609"/>
              <a:gd name="connsiteY16" fmla="*/ 129 h 239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6609" h="2390777">
                <a:moveTo>
                  <a:pt x="1283956" y="129"/>
                </a:moveTo>
                <a:cubicBezTo>
                  <a:pt x="1329204" y="-477"/>
                  <a:pt x="1374764" y="1064"/>
                  <a:pt x="1420555" y="4761"/>
                </a:cubicBezTo>
                <a:cubicBezTo>
                  <a:pt x="1600623" y="19268"/>
                  <a:pt x="1778488" y="68277"/>
                  <a:pt x="1934956" y="146592"/>
                </a:cubicBezTo>
                <a:cubicBezTo>
                  <a:pt x="2095741" y="226922"/>
                  <a:pt x="2229975" y="334182"/>
                  <a:pt x="2333843" y="465224"/>
                </a:cubicBezTo>
                <a:cubicBezTo>
                  <a:pt x="2431797" y="588805"/>
                  <a:pt x="2495004" y="726327"/>
                  <a:pt x="2521826" y="873957"/>
                </a:cubicBezTo>
                <a:cubicBezTo>
                  <a:pt x="2546923" y="1012347"/>
                  <a:pt x="2540034" y="1159432"/>
                  <a:pt x="2501395" y="1311092"/>
                </a:cubicBezTo>
                <a:cubicBezTo>
                  <a:pt x="2451995" y="1504854"/>
                  <a:pt x="2351490" y="1701546"/>
                  <a:pt x="2209320" y="1886897"/>
                </a:cubicBezTo>
                <a:cubicBezTo>
                  <a:pt x="2124017" y="1998106"/>
                  <a:pt x="2023715" y="2105235"/>
                  <a:pt x="1910451" y="2205196"/>
                </a:cubicBezTo>
                <a:cubicBezTo>
                  <a:pt x="1789948" y="2311549"/>
                  <a:pt x="1669352" y="2366775"/>
                  <a:pt x="1519442" y="2384330"/>
                </a:cubicBezTo>
                <a:cubicBezTo>
                  <a:pt x="1362632" y="2402698"/>
                  <a:pt x="1185651" y="2378545"/>
                  <a:pt x="998270" y="2352944"/>
                </a:cubicBezTo>
                <a:cubicBezTo>
                  <a:pt x="963720" y="2348202"/>
                  <a:pt x="927987" y="2343340"/>
                  <a:pt x="892026" y="2338680"/>
                </a:cubicBezTo>
                <a:cubicBezTo>
                  <a:pt x="570163" y="2296934"/>
                  <a:pt x="347863" y="2255334"/>
                  <a:pt x="196712" y="2064638"/>
                </a:cubicBezTo>
                <a:cubicBezTo>
                  <a:pt x="-33594" y="1774076"/>
                  <a:pt x="-59958" y="1447611"/>
                  <a:pt x="108612" y="973028"/>
                </a:cubicBezTo>
                <a:cubicBezTo>
                  <a:pt x="130679" y="910916"/>
                  <a:pt x="149396" y="852719"/>
                  <a:pt x="167473" y="796459"/>
                </a:cubicBezTo>
                <a:cubicBezTo>
                  <a:pt x="242457" y="563228"/>
                  <a:pt x="284533" y="445824"/>
                  <a:pt x="420683" y="325664"/>
                </a:cubicBezTo>
                <a:cubicBezTo>
                  <a:pt x="555871" y="206352"/>
                  <a:pt x="712879" y="118097"/>
                  <a:pt x="887296" y="63284"/>
                </a:cubicBezTo>
                <a:cubicBezTo>
                  <a:pt x="1015273" y="23084"/>
                  <a:pt x="1148212" y="1947"/>
                  <a:pt x="1283956" y="1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1" name="Freeform: Shape 80">
            <a:extLst>
              <a:ext uri="{FF2B5EF4-FFF2-40B4-BE49-F238E27FC236}">
                <a16:creationId xmlns:a16="http://schemas.microsoft.com/office/drawing/2014/main" id="{2DBA87A6-EC43-4D46-87BC-406D6C9C7DAA}"/>
              </a:ext>
              <a:ext uri="{C183D7F6-B498-43B3-948B-1728B52AA6E4}">
                <adec:decorative xmlns:adec="http://schemas.microsoft.com/office/drawing/2017/decorative" val="1"/>
              </a:ext>
            </a:extLst>
          </p:cNvPr>
          <p:cNvSpPr/>
          <p:nvPr userDrawn="1"/>
        </p:nvSpPr>
        <p:spPr>
          <a:xfrm>
            <a:off x="486989" y="3782543"/>
            <a:ext cx="3779450" cy="3075458"/>
          </a:xfrm>
          <a:custGeom>
            <a:avLst/>
            <a:gdLst>
              <a:gd name="connsiteX0" fmla="*/ 1955825 w 3779450"/>
              <a:gd name="connsiteY0" fmla="*/ 0 h 3105939"/>
              <a:gd name="connsiteX1" fmla="*/ 3339380 w 3779450"/>
              <a:gd name="connsiteY1" fmla="*/ 843766 h 3105939"/>
              <a:gd name="connsiteX2" fmla="*/ 3486827 w 3779450"/>
              <a:gd name="connsiteY2" fmla="*/ 1059625 h 3105939"/>
              <a:gd name="connsiteX3" fmla="*/ 3779450 w 3779450"/>
              <a:gd name="connsiteY3" fmla="*/ 1739702 h 3105939"/>
              <a:gd name="connsiteX4" fmla="*/ 3602643 w 3779450"/>
              <a:gd name="connsiteY4" fmla="*/ 2472118 h 3105939"/>
              <a:gd name="connsiteX5" fmla="*/ 3115045 w 3779450"/>
              <a:gd name="connsiteY5" fmla="*/ 3101460 h 3105939"/>
              <a:gd name="connsiteX6" fmla="*/ 3109550 w 3779450"/>
              <a:gd name="connsiteY6" fmla="*/ 3105939 h 3105939"/>
              <a:gd name="connsiteX7" fmla="*/ 408379 w 3779450"/>
              <a:gd name="connsiteY7" fmla="*/ 3105939 h 3105939"/>
              <a:gd name="connsiteX8" fmla="*/ 340244 w 3779450"/>
              <a:gd name="connsiteY8" fmla="*/ 3011749 h 3105939"/>
              <a:gd name="connsiteX9" fmla="*/ 0 w 3779450"/>
              <a:gd name="connsiteY9" fmla="*/ 1739702 h 3105939"/>
              <a:gd name="connsiteX10" fmla="*/ 196353 w 3779450"/>
              <a:gd name="connsiteY10" fmla="*/ 1161012 h 3105939"/>
              <a:gd name="connsiteX11" fmla="*/ 777707 w 3779450"/>
              <a:gd name="connsiteY11" fmla="*/ 622167 h 3105939"/>
              <a:gd name="connsiteX12" fmla="*/ 905527 w 3779450"/>
              <a:gd name="connsiteY12" fmla="*/ 519091 h 3105939"/>
              <a:gd name="connsiteX13" fmla="*/ 1955825 w 3779450"/>
              <a:gd name="connsiteY13" fmla="*/ 0 h 3105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79450" h="3105939">
                <a:moveTo>
                  <a:pt x="1955825" y="0"/>
                </a:moveTo>
                <a:cubicBezTo>
                  <a:pt x="2540099" y="0"/>
                  <a:pt x="2953891" y="252328"/>
                  <a:pt x="3339380" y="843766"/>
                </a:cubicBezTo>
                <a:cubicBezTo>
                  <a:pt x="3389826" y="921178"/>
                  <a:pt x="3439138" y="991582"/>
                  <a:pt x="3486827" y="1059625"/>
                </a:cubicBezTo>
                <a:cubicBezTo>
                  <a:pt x="3684478" y="1341752"/>
                  <a:pt x="3779450" y="1488471"/>
                  <a:pt x="3779450" y="1739702"/>
                </a:cubicBezTo>
                <a:cubicBezTo>
                  <a:pt x="3779450" y="1989158"/>
                  <a:pt x="3719920" y="2235578"/>
                  <a:pt x="3602643" y="2472118"/>
                </a:cubicBezTo>
                <a:cubicBezTo>
                  <a:pt x="3487881" y="2703511"/>
                  <a:pt x="3323808" y="2915316"/>
                  <a:pt x="3115045" y="3101460"/>
                </a:cubicBezTo>
                <a:lnTo>
                  <a:pt x="3109550" y="3105939"/>
                </a:lnTo>
                <a:lnTo>
                  <a:pt x="408379" y="3105939"/>
                </a:lnTo>
                <a:lnTo>
                  <a:pt x="340244" y="3011749"/>
                </a:lnTo>
                <a:cubicBezTo>
                  <a:pt x="119844" y="2671989"/>
                  <a:pt x="0" y="2227368"/>
                  <a:pt x="0" y="1739702"/>
                </a:cubicBezTo>
                <a:cubicBezTo>
                  <a:pt x="0" y="1517342"/>
                  <a:pt x="60585" y="1338881"/>
                  <a:pt x="196353" y="1161012"/>
                </a:cubicBezTo>
                <a:cubicBezTo>
                  <a:pt x="338366" y="974951"/>
                  <a:pt x="551751" y="803582"/>
                  <a:pt x="777707" y="622167"/>
                </a:cubicBezTo>
                <a:cubicBezTo>
                  <a:pt x="819395" y="588736"/>
                  <a:pt x="862461" y="554124"/>
                  <a:pt x="905527" y="519091"/>
                </a:cubicBezTo>
                <a:cubicBezTo>
                  <a:pt x="1291015" y="205559"/>
                  <a:pt x="1572365" y="0"/>
                  <a:pt x="1955825" y="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2" name="Freeform: Shape 81">
            <a:extLst>
              <a:ext uri="{FF2B5EF4-FFF2-40B4-BE49-F238E27FC236}">
                <a16:creationId xmlns:a16="http://schemas.microsoft.com/office/drawing/2014/main" id="{6431D197-D3D6-4ADE-A689-90E0AFF59884}"/>
              </a:ext>
              <a:ext uri="{C183D7F6-B498-43B3-948B-1728B52AA6E4}">
                <adec:decorative xmlns:adec="http://schemas.microsoft.com/office/drawing/2017/decorative" val="1"/>
              </a:ext>
            </a:extLst>
          </p:cNvPr>
          <p:cNvSpPr/>
          <p:nvPr userDrawn="1"/>
        </p:nvSpPr>
        <p:spPr>
          <a:xfrm>
            <a:off x="244132" y="3499226"/>
            <a:ext cx="4246072" cy="3372109"/>
          </a:xfrm>
          <a:custGeom>
            <a:avLst/>
            <a:gdLst>
              <a:gd name="connsiteX0" fmla="*/ 2197297 w 4246072"/>
              <a:gd name="connsiteY0" fmla="*/ 0 h 3389255"/>
              <a:gd name="connsiteX1" fmla="*/ 3751669 w 4246072"/>
              <a:gd name="connsiteY1" fmla="*/ 961057 h 3389255"/>
              <a:gd name="connsiteX2" fmla="*/ 3917321 w 4246072"/>
              <a:gd name="connsiteY2" fmla="*/ 1206923 h 3389255"/>
              <a:gd name="connsiteX3" fmla="*/ 4246072 w 4246072"/>
              <a:gd name="connsiteY3" fmla="*/ 1981537 h 3389255"/>
              <a:gd name="connsiteX4" fmla="*/ 4047436 w 4246072"/>
              <a:gd name="connsiteY4" fmla="*/ 2815766 h 3389255"/>
              <a:gd name="connsiteX5" fmla="*/ 3666046 w 4246072"/>
              <a:gd name="connsiteY5" fmla="*/ 3368206 h 3389255"/>
              <a:gd name="connsiteX6" fmla="*/ 3644738 w 4246072"/>
              <a:gd name="connsiteY6" fmla="*/ 3389255 h 3389255"/>
              <a:gd name="connsiteX7" fmla="*/ 358661 w 4246072"/>
              <a:gd name="connsiteY7" fmla="*/ 3389255 h 3389255"/>
              <a:gd name="connsiteX8" fmla="*/ 283112 w 4246072"/>
              <a:gd name="connsiteY8" fmla="*/ 3257451 h 3389255"/>
              <a:gd name="connsiteX9" fmla="*/ 0 w 4246072"/>
              <a:gd name="connsiteY9" fmla="*/ 1981537 h 3389255"/>
              <a:gd name="connsiteX10" fmla="*/ 220595 w 4246072"/>
              <a:gd name="connsiteY10" fmla="*/ 1322403 h 3389255"/>
              <a:gd name="connsiteX11" fmla="*/ 873725 w 4246072"/>
              <a:gd name="connsiteY11" fmla="*/ 708654 h 3389255"/>
              <a:gd name="connsiteX12" fmla="*/ 1017325 w 4246072"/>
              <a:gd name="connsiteY12" fmla="*/ 591249 h 3389255"/>
              <a:gd name="connsiteX13" fmla="*/ 2197297 w 4246072"/>
              <a:gd name="connsiteY13" fmla="*/ 0 h 3389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246072" h="3389255">
                <a:moveTo>
                  <a:pt x="2197297" y="0"/>
                </a:moveTo>
                <a:cubicBezTo>
                  <a:pt x="2853708" y="0"/>
                  <a:pt x="3318587" y="287404"/>
                  <a:pt x="3751669" y="961057"/>
                </a:cubicBezTo>
                <a:cubicBezTo>
                  <a:pt x="3808344" y="1049230"/>
                  <a:pt x="3863744" y="1129422"/>
                  <a:pt x="3917321" y="1206923"/>
                </a:cubicBezTo>
                <a:cubicBezTo>
                  <a:pt x="4139374" y="1528268"/>
                  <a:pt x="4246072" y="1695383"/>
                  <a:pt x="4246072" y="1981537"/>
                </a:cubicBezTo>
                <a:cubicBezTo>
                  <a:pt x="4246072" y="2265670"/>
                  <a:pt x="4179193" y="2546344"/>
                  <a:pt x="4047436" y="2815766"/>
                </a:cubicBezTo>
                <a:cubicBezTo>
                  <a:pt x="3950738" y="3013435"/>
                  <a:pt x="3822878" y="3198554"/>
                  <a:pt x="3666046" y="3368206"/>
                </a:cubicBezTo>
                <a:lnTo>
                  <a:pt x="3644738" y="3389255"/>
                </a:lnTo>
                <a:lnTo>
                  <a:pt x="358661" y="3389255"/>
                </a:lnTo>
                <a:lnTo>
                  <a:pt x="283112" y="3257451"/>
                </a:lnTo>
                <a:cubicBezTo>
                  <a:pt x="98919" y="2897727"/>
                  <a:pt x="0" y="2457642"/>
                  <a:pt x="0" y="1981537"/>
                </a:cubicBezTo>
                <a:cubicBezTo>
                  <a:pt x="0" y="1728267"/>
                  <a:pt x="68065" y="1524998"/>
                  <a:pt x="220595" y="1322403"/>
                </a:cubicBezTo>
                <a:cubicBezTo>
                  <a:pt x="380142" y="1110479"/>
                  <a:pt x="619873" y="915287"/>
                  <a:pt x="873725" y="708654"/>
                </a:cubicBezTo>
                <a:cubicBezTo>
                  <a:pt x="920559" y="670576"/>
                  <a:pt x="968943" y="631153"/>
                  <a:pt x="1017325" y="591249"/>
                </a:cubicBezTo>
                <a:cubicBezTo>
                  <a:pt x="1450408" y="234134"/>
                  <a:pt x="1766494" y="0"/>
                  <a:pt x="2197297"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9" name="Picture Placeholder 88">
            <a:extLst>
              <a:ext uri="{FF2B5EF4-FFF2-40B4-BE49-F238E27FC236}">
                <a16:creationId xmlns:a16="http://schemas.microsoft.com/office/drawing/2014/main" id="{90D459AE-B4F3-4C42-8A12-9BF1CD1102AE}"/>
              </a:ext>
            </a:extLst>
          </p:cNvPr>
          <p:cNvSpPr>
            <a:spLocks noGrp="1"/>
          </p:cNvSpPr>
          <p:nvPr>
            <p:ph type="pic" sz="quarter" idx="13"/>
          </p:nvPr>
        </p:nvSpPr>
        <p:spPr>
          <a:xfrm>
            <a:off x="0" y="0"/>
            <a:ext cx="2454053" cy="3175473"/>
          </a:xfrm>
          <a:custGeom>
            <a:avLst/>
            <a:gdLst>
              <a:gd name="connsiteX0" fmla="*/ 0 w 2424997"/>
              <a:gd name="connsiteY0" fmla="*/ 0 h 3124865"/>
              <a:gd name="connsiteX1" fmla="*/ 1724737 w 2424997"/>
              <a:gd name="connsiteY1" fmla="*/ 0 h 3124865"/>
              <a:gd name="connsiteX2" fmla="*/ 1747203 w 2424997"/>
              <a:gd name="connsiteY2" fmla="*/ 28350 h 3124865"/>
              <a:gd name="connsiteX3" fmla="*/ 2038508 w 2424997"/>
              <a:gd name="connsiteY3" fmla="*/ 527042 h 3124865"/>
              <a:gd name="connsiteX4" fmla="*/ 2111635 w 2424997"/>
              <a:gd name="connsiteY4" fmla="*/ 663503 h 3124865"/>
              <a:gd name="connsiteX5" fmla="*/ 2407832 w 2424997"/>
              <a:gd name="connsiteY5" fmla="*/ 1727267 h 3124865"/>
              <a:gd name="connsiteX6" fmla="*/ 1378437 w 2424997"/>
              <a:gd name="connsiteY6" fmla="*/ 2860499 h 3124865"/>
              <a:gd name="connsiteX7" fmla="*/ 1151698 w 2424997"/>
              <a:gd name="connsiteY7" fmla="*/ 2959167 h 3124865"/>
              <a:gd name="connsiteX8" fmla="*/ 467819 w 2424997"/>
              <a:gd name="connsiteY8" fmla="*/ 3110822 h 3124865"/>
              <a:gd name="connsiteX9" fmla="*/ 130874 w 2424997"/>
              <a:gd name="connsiteY9" fmla="*/ 3004568 h 3124865"/>
              <a:gd name="connsiteX10" fmla="*/ 0 w 2424997"/>
              <a:gd name="connsiteY10" fmla="*/ 2936339 h 3124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4997" h="3124865">
                <a:moveTo>
                  <a:pt x="0" y="0"/>
                </a:moveTo>
                <a:lnTo>
                  <a:pt x="1724737" y="0"/>
                </a:lnTo>
                <a:lnTo>
                  <a:pt x="1747203" y="28350"/>
                </a:lnTo>
                <a:cubicBezTo>
                  <a:pt x="1849704" y="172946"/>
                  <a:pt x="1942108" y="346224"/>
                  <a:pt x="2038508" y="527042"/>
                </a:cubicBezTo>
                <a:cubicBezTo>
                  <a:pt x="2062183" y="571517"/>
                  <a:pt x="2086714" y="617474"/>
                  <a:pt x="2111635" y="663503"/>
                </a:cubicBezTo>
                <a:cubicBezTo>
                  <a:pt x="2334664" y="1075517"/>
                  <a:pt x="2475813" y="1372148"/>
                  <a:pt x="2407832" y="1727267"/>
                </a:cubicBezTo>
                <a:cubicBezTo>
                  <a:pt x="2304253" y="2268357"/>
                  <a:pt x="1996405" y="2607287"/>
                  <a:pt x="1378437" y="2860499"/>
                </a:cubicBezTo>
                <a:cubicBezTo>
                  <a:pt x="1297555" y="2893630"/>
                  <a:pt x="1223386" y="2926944"/>
                  <a:pt x="1151698" y="2959167"/>
                </a:cubicBezTo>
                <a:cubicBezTo>
                  <a:pt x="854475" y="3092702"/>
                  <a:pt x="701291" y="3154909"/>
                  <a:pt x="467819" y="3110822"/>
                </a:cubicBezTo>
                <a:cubicBezTo>
                  <a:pt x="351909" y="3088935"/>
                  <a:pt x="239342" y="3053398"/>
                  <a:pt x="130874" y="3004568"/>
                </a:cubicBezTo>
                <a:lnTo>
                  <a:pt x="0" y="2936339"/>
                </a:lnTo>
                <a:close/>
              </a:path>
            </a:pathLst>
          </a:custGeom>
          <a:solidFill>
            <a:schemeClr val="accent4"/>
          </a:solidFill>
        </p:spPr>
        <p:txBody>
          <a:bodyPr wrap="square" rtlCol="0">
            <a:noAutofit/>
          </a:bodyPr>
          <a:lstStyle/>
          <a:p>
            <a:pPr rtl="0"/>
            <a:r>
              <a:rPr lang="en-US"/>
              <a:t>Click icon to add picture</a:t>
            </a:r>
            <a:endParaRPr lang="en-GB" dirty="0"/>
          </a:p>
        </p:txBody>
      </p:sp>
      <p:sp>
        <p:nvSpPr>
          <p:cNvPr id="97" name="Picture Placeholder 96">
            <a:extLst>
              <a:ext uri="{FF2B5EF4-FFF2-40B4-BE49-F238E27FC236}">
                <a16:creationId xmlns:a16="http://schemas.microsoft.com/office/drawing/2014/main" id="{0344694E-FBEE-4E6E-B940-5A77EE122412}"/>
              </a:ext>
            </a:extLst>
          </p:cNvPr>
          <p:cNvSpPr>
            <a:spLocks noGrp="1"/>
          </p:cNvSpPr>
          <p:nvPr>
            <p:ph type="pic" sz="quarter" idx="15"/>
          </p:nvPr>
        </p:nvSpPr>
        <p:spPr>
          <a:xfrm>
            <a:off x="3297583" y="1237408"/>
            <a:ext cx="2233692" cy="2164296"/>
          </a:xfrm>
          <a:custGeom>
            <a:avLst/>
            <a:gdLst>
              <a:gd name="connsiteX0" fmla="*/ 1130629 w 2233692"/>
              <a:gd name="connsiteY0" fmla="*/ 117 h 2164296"/>
              <a:gd name="connsiteX1" fmla="*/ 1250917 w 2233692"/>
              <a:gd name="connsiteY1" fmla="*/ 4310 h 2164296"/>
              <a:gd name="connsiteX2" fmla="*/ 1703887 w 2233692"/>
              <a:gd name="connsiteY2" fmla="*/ 132705 h 2164296"/>
              <a:gd name="connsiteX3" fmla="*/ 1898308 w 2233692"/>
              <a:gd name="connsiteY3" fmla="*/ 259714 h 2164296"/>
              <a:gd name="connsiteX4" fmla="*/ 2055139 w 2233692"/>
              <a:gd name="connsiteY4" fmla="*/ 421154 h 2164296"/>
              <a:gd name="connsiteX5" fmla="*/ 2220675 w 2233692"/>
              <a:gd name="connsiteY5" fmla="*/ 791167 h 2164296"/>
              <a:gd name="connsiteX6" fmla="*/ 2202684 w 2233692"/>
              <a:gd name="connsiteY6" fmla="*/ 1186890 h 2164296"/>
              <a:gd name="connsiteX7" fmla="*/ 1866035 w 2233692"/>
              <a:gd name="connsiteY7" fmla="*/ 1807489 h 2164296"/>
              <a:gd name="connsiteX8" fmla="*/ 1682309 w 2233692"/>
              <a:gd name="connsiteY8" fmla="*/ 1996296 h 2164296"/>
              <a:gd name="connsiteX9" fmla="*/ 1337994 w 2233692"/>
              <a:gd name="connsiteY9" fmla="*/ 2158461 h 2164296"/>
              <a:gd name="connsiteX10" fmla="*/ 879058 w 2233692"/>
              <a:gd name="connsiteY10" fmla="*/ 2130049 h 2164296"/>
              <a:gd name="connsiteX11" fmla="*/ 785502 w 2233692"/>
              <a:gd name="connsiteY11" fmla="*/ 2117135 h 2164296"/>
              <a:gd name="connsiteX12" fmla="*/ 173222 w 2233692"/>
              <a:gd name="connsiteY12" fmla="*/ 1869052 h 2164296"/>
              <a:gd name="connsiteX13" fmla="*/ 95641 w 2233692"/>
              <a:gd name="connsiteY13" fmla="*/ 880852 h 2164296"/>
              <a:gd name="connsiteX14" fmla="*/ 147474 w 2233692"/>
              <a:gd name="connsiteY14" fmla="*/ 721011 h 2164296"/>
              <a:gd name="connsiteX15" fmla="*/ 370446 w 2233692"/>
              <a:gd name="connsiteY15" fmla="*/ 294813 h 2164296"/>
              <a:gd name="connsiteX16" fmla="*/ 781337 w 2233692"/>
              <a:gd name="connsiteY16" fmla="*/ 57290 h 2164296"/>
              <a:gd name="connsiteX17" fmla="*/ 1130629 w 2233692"/>
              <a:gd name="connsiteY17" fmla="*/ 117 h 216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33692" h="2164296">
                <a:moveTo>
                  <a:pt x="1130629" y="117"/>
                </a:moveTo>
                <a:cubicBezTo>
                  <a:pt x="1170474" y="-432"/>
                  <a:pt x="1210592" y="963"/>
                  <a:pt x="1250917" y="4310"/>
                </a:cubicBezTo>
                <a:cubicBezTo>
                  <a:pt x="1409478" y="17443"/>
                  <a:pt x="1566106" y="61809"/>
                  <a:pt x="1703887" y="132705"/>
                </a:cubicBezTo>
                <a:cubicBezTo>
                  <a:pt x="1774679" y="169066"/>
                  <a:pt x="1839627" y="211520"/>
                  <a:pt x="1898308" y="259714"/>
                </a:cubicBezTo>
                <a:cubicBezTo>
                  <a:pt x="1956991" y="307906"/>
                  <a:pt x="2009409" y="361840"/>
                  <a:pt x="2055139" y="421154"/>
                </a:cubicBezTo>
                <a:cubicBezTo>
                  <a:pt x="2141397" y="533028"/>
                  <a:pt x="2197055" y="657522"/>
                  <a:pt x="2220675" y="791167"/>
                </a:cubicBezTo>
                <a:cubicBezTo>
                  <a:pt x="2242774" y="916448"/>
                  <a:pt x="2236710" y="1049596"/>
                  <a:pt x="2202684" y="1186890"/>
                </a:cubicBezTo>
                <a:cubicBezTo>
                  <a:pt x="2150482" y="1397381"/>
                  <a:pt x="2033479" y="1611687"/>
                  <a:pt x="1866035" y="1807489"/>
                </a:cubicBezTo>
                <a:cubicBezTo>
                  <a:pt x="1810219" y="1872757"/>
                  <a:pt x="1748801" y="1935968"/>
                  <a:pt x="1682309" y="1996296"/>
                </a:cubicBezTo>
                <a:cubicBezTo>
                  <a:pt x="1576194" y="2092574"/>
                  <a:pt x="1470001" y="2142568"/>
                  <a:pt x="1337994" y="2158461"/>
                </a:cubicBezTo>
                <a:cubicBezTo>
                  <a:pt x="1199910" y="2175087"/>
                  <a:pt x="1044062" y="2153223"/>
                  <a:pt x="879058" y="2130049"/>
                </a:cubicBezTo>
                <a:cubicBezTo>
                  <a:pt x="848634" y="2125754"/>
                  <a:pt x="817168" y="2121353"/>
                  <a:pt x="785502" y="2117135"/>
                </a:cubicBezTo>
                <a:cubicBezTo>
                  <a:pt x="502076" y="2079344"/>
                  <a:pt x="306322" y="2041683"/>
                  <a:pt x="173222" y="1869052"/>
                </a:cubicBezTo>
                <a:cubicBezTo>
                  <a:pt x="-29583" y="1606017"/>
                  <a:pt x="-52797" y="1310477"/>
                  <a:pt x="95641" y="880852"/>
                </a:cubicBezTo>
                <a:cubicBezTo>
                  <a:pt x="115073" y="824625"/>
                  <a:pt x="131555" y="771941"/>
                  <a:pt x="147474" y="721011"/>
                </a:cubicBezTo>
                <a:cubicBezTo>
                  <a:pt x="213503" y="509874"/>
                  <a:pt x="250554" y="403591"/>
                  <a:pt x="370446" y="294813"/>
                </a:cubicBezTo>
                <a:cubicBezTo>
                  <a:pt x="489490" y="186804"/>
                  <a:pt x="627749" y="106909"/>
                  <a:pt x="781337" y="57290"/>
                </a:cubicBezTo>
                <a:cubicBezTo>
                  <a:pt x="894032" y="20897"/>
                  <a:pt x="1011095" y="1762"/>
                  <a:pt x="1130629" y="117"/>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92" name="Picture Placeholder 91">
            <a:extLst>
              <a:ext uri="{FF2B5EF4-FFF2-40B4-BE49-F238E27FC236}">
                <a16:creationId xmlns:a16="http://schemas.microsoft.com/office/drawing/2014/main" id="{D848FBF2-F963-4A1F-B265-AB689736B7F1}"/>
              </a:ext>
            </a:extLst>
          </p:cNvPr>
          <p:cNvSpPr>
            <a:spLocks noGrp="1"/>
          </p:cNvSpPr>
          <p:nvPr>
            <p:ph type="pic" sz="quarter" idx="14"/>
          </p:nvPr>
        </p:nvSpPr>
        <p:spPr>
          <a:xfrm>
            <a:off x="654202" y="4007060"/>
            <a:ext cx="3444873" cy="2850940"/>
          </a:xfrm>
          <a:custGeom>
            <a:avLst/>
            <a:gdLst>
              <a:gd name="connsiteX0" fmla="*/ 1782686 w 3444873"/>
              <a:gd name="connsiteY0" fmla="*/ 0 h 2881420"/>
              <a:gd name="connsiteX1" fmla="*/ 3043760 w 3444873"/>
              <a:gd name="connsiteY1" fmla="*/ 738072 h 2881420"/>
              <a:gd name="connsiteX2" fmla="*/ 3178153 w 3444873"/>
              <a:gd name="connsiteY2" fmla="*/ 926892 h 2881420"/>
              <a:gd name="connsiteX3" fmla="*/ 3444873 w 3444873"/>
              <a:gd name="connsiteY3" fmla="*/ 1521780 h 2881420"/>
              <a:gd name="connsiteX4" fmla="*/ 3283718 w 3444873"/>
              <a:gd name="connsiteY4" fmla="*/ 2162452 h 2881420"/>
              <a:gd name="connsiteX5" fmla="*/ 2839285 w 3444873"/>
              <a:gd name="connsiteY5" fmla="*/ 2712960 h 2881420"/>
              <a:gd name="connsiteX6" fmla="*/ 2692803 w 3444873"/>
              <a:gd name="connsiteY6" fmla="*/ 2827545 h 2881420"/>
              <a:gd name="connsiteX7" fmla="*/ 2610242 w 3444873"/>
              <a:gd name="connsiteY7" fmla="*/ 2881420 h 2881420"/>
              <a:gd name="connsiteX8" fmla="*/ 523032 w 3444873"/>
              <a:gd name="connsiteY8" fmla="*/ 2881420 h 2881420"/>
              <a:gd name="connsiteX9" fmla="*/ 501539 w 3444873"/>
              <a:gd name="connsiteY9" fmla="*/ 2862881 h 2881420"/>
              <a:gd name="connsiteX10" fmla="*/ 401780 w 3444873"/>
              <a:gd name="connsiteY10" fmla="*/ 2756085 h 2881420"/>
              <a:gd name="connsiteX11" fmla="*/ 0 w 3444873"/>
              <a:gd name="connsiteY11" fmla="*/ 1521780 h 2881420"/>
              <a:gd name="connsiteX12" fmla="*/ 178970 w 3444873"/>
              <a:gd name="connsiteY12" fmla="*/ 1015579 h 2881420"/>
              <a:gd name="connsiteX13" fmla="*/ 708859 w 3444873"/>
              <a:gd name="connsiteY13" fmla="*/ 544230 h 2881420"/>
              <a:gd name="connsiteX14" fmla="*/ 825365 w 3444873"/>
              <a:gd name="connsiteY14" fmla="*/ 454067 h 2881420"/>
              <a:gd name="connsiteX15" fmla="*/ 1782686 w 3444873"/>
              <a:gd name="connsiteY15" fmla="*/ 0 h 2881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44873" h="2881420">
                <a:moveTo>
                  <a:pt x="1782686" y="0"/>
                </a:moveTo>
                <a:cubicBezTo>
                  <a:pt x="2315236" y="0"/>
                  <a:pt x="2692396" y="220721"/>
                  <a:pt x="3043760" y="738072"/>
                </a:cubicBezTo>
                <a:cubicBezTo>
                  <a:pt x="3089740" y="805787"/>
                  <a:pt x="3134687" y="867372"/>
                  <a:pt x="3178153" y="926892"/>
                </a:cubicBezTo>
                <a:cubicBezTo>
                  <a:pt x="3358308" y="1173678"/>
                  <a:pt x="3444873" y="1302019"/>
                  <a:pt x="3444873" y="1521780"/>
                </a:cubicBezTo>
                <a:cubicBezTo>
                  <a:pt x="3444873" y="1739988"/>
                  <a:pt x="3390613" y="1955541"/>
                  <a:pt x="3283718" y="2162452"/>
                </a:cubicBezTo>
                <a:cubicBezTo>
                  <a:pt x="3179115" y="2364860"/>
                  <a:pt x="3029567" y="2550133"/>
                  <a:pt x="2839285" y="2712960"/>
                </a:cubicBezTo>
                <a:cubicBezTo>
                  <a:pt x="2792528" y="2752984"/>
                  <a:pt x="2743576" y="2791253"/>
                  <a:pt x="2692803" y="2827545"/>
                </a:cubicBezTo>
                <a:lnTo>
                  <a:pt x="2610242" y="2881420"/>
                </a:lnTo>
                <a:lnTo>
                  <a:pt x="523032" y="2881420"/>
                </a:lnTo>
                <a:lnTo>
                  <a:pt x="501539" y="2862881"/>
                </a:lnTo>
                <a:cubicBezTo>
                  <a:pt x="466750" y="2829417"/>
                  <a:pt x="433475" y="2793801"/>
                  <a:pt x="401780" y="2756085"/>
                </a:cubicBezTo>
                <a:cubicBezTo>
                  <a:pt x="142674" y="2447638"/>
                  <a:pt x="0" y="2009299"/>
                  <a:pt x="0" y="1521780"/>
                </a:cubicBezTo>
                <a:cubicBezTo>
                  <a:pt x="0" y="1327273"/>
                  <a:pt x="55222" y="1171168"/>
                  <a:pt x="178970" y="1015579"/>
                </a:cubicBezTo>
                <a:cubicBezTo>
                  <a:pt x="308413" y="852825"/>
                  <a:pt x="502908" y="702921"/>
                  <a:pt x="708859" y="544230"/>
                </a:cubicBezTo>
                <a:cubicBezTo>
                  <a:pt x="746858" y="514988"/>
                  <a:pt x="786112" y="484711"/>
                  <a:pt x="825365" y="454067"/>
                </a:cubicBezTo>
                <a:cubicBezTo>
                  <a:pt x="1176728" y="179810"/>
                  <a:pt x="1433172" y="0"/>
                  <a:pt x="1782686" y="0"/>
                </a:cubicBezTo>
                <a:close/>
              </a:path>
            </a:pathLst>
          </a:custGeom>
          <a:solidFill>
            <a:schemeClr val="accent4"/>
          </a:solidFill>
        </p:spPr>
        <p:txBody>
          <a:bodyPr wrap="square" rtlCol="0">
            <a:noAutofit/>
          </a:bodyPr>
          <a:lstStyle>
            <a:lvl1pPr algn="ctr">
              <a:defRPr/>
            </a:lvl1pPr>
          </a:lstStyle>
          <a:p>
            <a:pPr rtl="0"/>
            <a:r>
              <a:rPr lang="en-US"/>
              <a:t>Click icon to add picture</a:t>
            </a:r>
            <a:endParaRPr lang="en-GB" dirty="0"/>
          </a:p>
        </p:txBody>
      </p:sp>
      <p:sp>
        <p:nvSpPr>
          <p:cNvPr id="84" name="Content Placeholder 2">
            <a:extLst>
              <a:ext uri="{FF2B5EF4-FFF2-40B4-BE49-F238E27FC236}">
                <a16:creationId xmlns:a16="http://schemas.microsoft.com/office/drawing/2014/main" id="{5AE605FD-E2BD-48D3-A2C4-60E67DD856B6}"/>
              </a:ext>
            </a:extLst>
          </p:cNvPr>
          <p:cNvSpPr>
            <a:spLocks noGrp="1"/>
          </p:cNvSpPr>
          <p:nvPr>
            <p:ph idx="1"/>
          </p:nvPr>
        </p:nvSpPr>
        <p:spPr>
          <a:xfrm>
            <a:off x="6301382" y="2312988"/>
            <a:ext cx="4774784" cy="3651250"/>
          </a:xfrm>
        </p:spPr>
        <p:txBody>
          <a:bodyPr rtlCol="0">
            <a:normAutofit/>
          </a:bodyPr>
          <a:lstStyle>
            <a:lvl1pPr>
              <a:defRPr spc="0"/>
            </a:lvl1pPr>
          </a:lstStyle>
          <a:p>
            <a:pPr lvl="0" rtl="0"/>
            <a:r>
              <a:rPr lang="en-US"/>
              <a:t>Click to edit Master text styles</a:t>
            </a:r>
          </a:p>
        </p:txBody>
      </p:sp>
      <p:sp>
        <p:nvSpPr>
          <p:cNvPr id="85" name="Footer Placeholder 4">
            <a:extLst>
              <a:ext uri="{FF2B5EF4-FFF2-40B4-BE49-F238E27FC236}">
                <a16:creationId xmlns:a16="http://schemas.microsoft.com/office/drawing/2014/main" id="{0175CA32-28D6-4BB4-A489-25BCF1FAF8C0}"/>
              </a:ext>
            </a:extLst>
          </p:cNvPr>
          <p:cNvSpPr>
            <a:spLocks noGrp="1"/>
          </p:cNvSpPr>
          <p:nvPr>
            <p:ph type="ftr" sz="quarter" idx="11"/>
          </p:nvPr>
        </p:nvSpPr>
        <p:spPr>
          <a:xfrm>
            <a:off x="6301382" y="6170613"/>
            <a:ext cx="2437439" cy="457077"/>
          </a:xfrm>
        </p:spPr>
        <p:txBody>
          <a:bodyPr rtlCol="0"/>
          <a:lstStyle/>
          <a:p>
            <a:pPr rtl="0"/>
            <a:r>
              <a:rPr lang="en-GB"/>
              <a:t>Sample Footer Text</a:t>
            </a:r>
          </a:p>
        </p:txBody>
      </p:sp>
      <p:sp>
        <p:nvSpPr>
          <p:cNvPr id="79" name="Date Placeholder 22">
            <a:extLst>
              <a:ext uri="{FF2B5EF4-FFF2-40B4-BE49-F238E27FC236}">
                <a16:creationId xmlns:a16="http://schemas.microsoft.com/office/drawing/2014/main" id="{1BE603F5-0A57-4324-882D-14EC1A8CFE79}"/>
              </a:ext>
            </a:extLst>
          </p:cNvPr>
          <p:cNvSpPr>
            <a:spLocks noGrp="1"/>
          </p:cNvSpPr>
          <p:nvPr>
            <p:ph type="dt" sz="half" idx="10"/>
          </p:nvPr>
        </p:nvSpPr>
        <p:spPr>
          <a:xfrm>
            <a:off x="8881745" y="6170490"/>
            <a:ext cx="1829076" cy="457200"/>
          </a:xfrm>
        </p:spPr>
        <p:txBody>
          <a:bodyPr rtlCol="0"/>
          <a:lstStyle>
            <a:lvl1pPr algn="r">
              <a:defRPr/>
            </a:lvl1pPr>
          </a:lstStyle>
          <a:p>
            <a:pPr rtl="0"/>
            <a:r>
              <a:rPr lang="en-GB"/>
              <a:t>2/3/20XX</a:t>
            </a:r>
            <a:endParaRPr lang="en-GB" dirty="0"/>
          </a:p>
        </p:txBody>
      </p:sp>
      <p:sp>
        <p:nvSpPr>
          <p:cNvPr id="19" name="Slide Number Placeholder 31">
            <a:extLst>
              <a:ext uri="{FF2B5EF4-FFF2-40B4-BE49-F238E27FC236}">
                <a16:creationId xmlns:a16="http://schemas.microsoft.com/office/drawing/2014/main" id="{959C448F-2494-48EB-82EF-21C67128CA54}"/>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1390977351"/>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Break">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33C76B81-402B-4E5D-8078-908DB1F2DDF4}"/>
              </a:ext>
            </a:extLst>
          </p:cNvPr>
          <p:cNvSpPr>
            <a:spLocks noGrp="1"/>
          </p:cNvSpPr>
          <p:nvPr>
            <p:ph type="pic" sz="quarter" idx="14"/>
          </p:nvPr>
        </p:nvSpPr>
        <p:spPr>
          <a:xfrm>
            <a:off x="4979586" y="0"/>
            <a:ext cx="7212414" cy="6858000"/>
          </a:xfrm>
          <a:custGeom>
            <a:avLst/>
            <a:gdLst>
              <a:gd name="connsiteX0" fmla="*/ 1494409 w 7212414"/>
              <a:gd name="connsiteY0" fmla="*/ 0 h 6858000"/>
              <a:gd name="connsiteX1" fmla="*/ 7212414 w 7212414"/>
              <a:gd name="connsiteY1" fmla="*/ 0 h 6858000"/>
              <a:gd name="connsiteX2" fmla="*/ 7212414 w 7212414"/>
              <a:gd name="connsiteY2" fmla="*/ 6858000 h 6858000"/>
              <a:gd name="connsiteX3" fmla="*/ 238313 w 7212414"/>
              <a:gd name="connsiteY3" fmla="*/ 6858000 h 6858000"/>
              <a:gd name="connsiteX4" fmla="*/ 251264 w 7212414"/>
              <a:gd name="connsiteY4" fmla="*/ 6849373 h 6858000"/>
              <a:gd name="connsiteX5" fmla="*/ 776282 w 7212414"/>
              <a:gd name="connsiteY5" fmla="*/ 6451411 h 6858000"/>
              <a:gd name="connsiteX6" fmla="*/ 2741607 w 7212414"/>
              <a:gd name="connsiteY6" fmla="*/ 3678515 h 6858000"/>
              <a:gd name="connsiteX7" fmla="*/ 1521342 w 7212414"/>
              <a:gd name="connsiteY7" fmla="*/ 24338 h 6858000"/>
              <a:gd name="connsiteX8" fmla="*/ 879874 w 7212414"/>
              <a:gd name="connsiteY8" fmla="*/ 0 h 6858000"/>
              <a:gd name="connsiteX9" fmla="*/ 1477051 w 7212414"/>
              <a:gd name="connsiteY9" fmla="*/ 0 h 6858000"/>
              <a:gd name="connsiteX10" fmla="*/ 1503062 w 7212414"/>
              <a:gd name="connsiteY10" fmla="*/ 23504 h 6858000"/>
              <a:gd name="connsiteX11" fmla="*/ 2723328 w 7212414"/>
              <a:gd name="connsiteY11" fmla="*/ 3677682 h 6858000"/>
              <a:gd name="connsiteX12" fmla="*/ 758003 w 7212414"/>
              <a:gd name="connsiteY12" fmla="*/ 6450578 h 6858000"/>
              <a:gd name="connsiteX13" fmla="*/ 232984 w 7212414"/>
              <a:gd name="connsiteY13" fmla="*/ 6848540 h 6858000"/>
              <a:gd name="connsiteX14" fmla="*/ 218782 w 7212414"/>
              <a:gd name="connsiteY14" fmla="*/ 6858000 h 6858000"/>
              <a:gd name="connsiteX15" fmla="*/ 0 w 7212414"/>
              <a:gd name="connsiteY15" fmla="*/ 6858000 h 6858000"/>
              <a:gd name="connsiteX16" fmla="*/ 105163 w 7212414"/>
              <a:gd name="connsiteY16" fmla="*/ 6785068 h 6858000"/>
              <a:gd name="connsiteX17" fmla="*/ 621812 w 7212414"/>
              <a:gd name="connsiteY17" fmla="*/ 6378742 h 6858000"/>
              <a:gd name="connsiteX18" fmla="*/ 2496161 w 7212414"/>
              <a:gd name="connsiteY18" fmla="*/ 3621913 h 6858000"/>
              <a:gd name="connsiteX19" fmla="*/ 895263 w 7212414"/>
              <a:gd name="connsiteY19" fmla="*/ 104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212414" h="6858000">
                <a:moveTo>
                  <a:pt x="1494409" y="0"/>
                </a:moveTo>
                <a:lnTo>
                  <a:pt x="7212414" y="0"/>
                </a:lnTo>
                <a:lnTo>
                  <a:pt x="7212414" y="6858000"/>
                </a:lnTo>
                <a:lnTo>
                  <a:pt x="238313" y="6858000"/>
                </a:lnTo>
                <a:lnTo>
                  <a:pt x="251264" y="6849373"/>
                </a:lnTo>
                <a:cubicBezTo>
                  <a:pt x="427471" y="6724853"/>
                  <a:pt x="601037" y="6589587"/>
                  <a:pt x="776282" y="6451411"/>
                </a:cubicBezTo>
                <a:cubicBezTo>
                  <a:pt x="1738612" y="5692656"/>
                  <a:pt x="2677854" y="5076606"/>
                  <a:pt x="2741607" y="3678515"/>
                </a:cubicBezTo>
                <a:cubicBezTo>
                  <a:pt x="2809404" y="2191755"/>
                  <a:pt x="2375613" y="855667"/>
                  <a:pt x="1521342" y="24338"/>
                </a:cubicBezTo>
                <a:close/>
                <a:moveTo>
                  <a:pt x="879874" y="0"/>
                </a:moveTo>
                <a:lnTo>
                  <a:pt x="1477051" y="0"/>
                </a:lnTo>
                <a:lnTo>
                  <a:pt x="1503062" y="23504"/>
                </a:lnTo>
                <a:cubicBezTo>
                  <a:pt x="2357333" y="854834"/>
                  <a:pt x="2791125" y="2190921"/>
                  <a:pt x="2723328" y="3677682"/>
                </a:cubicBezTo>
                <a:cubicBezTo>
                  <a:pt x="2659574" y="5075773"/>
                  <a:pt x="1720332" y="5691822"/>
                  <a:pt x="758003" y="6450578"/>
                </a:cubicBezTo>
                <a:cubicBezTo>
                  <a:pt x="582758" y="6588754"/>
                  <a:pt x="409191" y="6724020"/>
                  <a:pt x="232984" y="6848540"/>
                </a:cubicBezTo>
                <a:lnTo>
                  <a:pt x="218782" y="6858000"/>
                </a:lnTo>
                <a:lnTo>
                  <a:pt x="0" y="6858000"/>
                </a:lnTo>
                <a:lnTo>
                  <a:pt x="105163" y="6785068"/>
                </a:lnTo>
                <a:cubicBezTo>
                  <a:pt x="278981" y="6657407"/>
                  <a:pt x="449608" y="6519512"/>
                  <a:pt x="621812" y="6378742"/>
                </a:cubicBezTo>
                <a:cubicBezTo>
                  <a:pt x="1567436" y="5605738"/>
                  <a:pt x="2496161" y="4971185"/>
                  <a:pt x="2496161" y="3621913"/>
                </a:cubicBezTo>
                <a:cubicBezTo>
                  <a:pt x="2496161" y="2091411"/>
                  <a:pt x="1922425" y="751075"/>
                  <a:pt x="895263" y="10445"/>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52" name="Freeform: Shape 51">
            <a:extLst>
              <a:ext uri="{FF2B5EF4-FFF2-40B4-BE49-F238E27FC236}">
                <a16:creationId xmlns:a16="http://schemas.microsoft.com/office/drawing/2014/main" id="{35F199FA-581E-485F-8470-9B9F10DBBD26}"/>
              </a:ext>
            </a:extLst>
          </p:cNvPr>
          <p:cNvSpPr/>
          <p:nvPr userDrawn="1"/>
        </p:nvSpPr>
        <p:spPr>
          <a:xfrm>
            <a:off x="519836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7" name="Title 1">
            <a:extLst>
              <a:ext uri="{FF2B5EF4-FFF2-40B4-BE49-F238E27FC236}">
                <a16:creationId xmlns:a16="http://schemas.microsoft.com/office/drawing/2014/main" id="{9DFE2504-DE79-4AC0-BD70-A3F274715C1B}"/>
              </a:ext>
            </a:extLst>
          </p:cNvPr>
          <p:cNvSpPr>
            <a:spLocks noGrp="1"/>
          </p:cNvSpPr>
          <p:nvPr>
            <p:ph type="ctrTitle"/>
          </p:nvPr>
        </p:nvSpPr>
        <p:spPr>
          <a:xfrm>
            <a:off x="1124712" y="1346268"/>
            <a:ext cx="5274860" cy="3066706"/>
          </a:xfrm>
        </p:spPr>
        <p:txBody>
          <a:bodyPr rtlCol="0" anchor="b"/>
          <a:lstStyle>
            <a:lvl1pPr>
              <a:defRPr sz="6000" spc="0"/>
            </a:lvl1pPr>
          </a:lstStyle>
          <a:p>
            <a:pPr rtl="0"/>
            <a:r>
              <a:rPr lang="en-US" sz="6000"/>
              <a:t>Click to edit Master title style</a:t>
            </a:r>
            <a:endParaRPr lang="en-GB" sz="6000" dirty="0"/>
          </a:p>
        </p:txBody>
      </p:sp>
      <p:sp>
        <p:nvSpPr>
          <p:cNvPr id="68" name="Subtitle 2">
            <a:extLst>
              <a:ext uri="{FF2B5EF4-FFF2-40B4-BE49-F238E27FC236}">
                <a16:creationId xmlns:a16="http://schemas.microsoft.com/office/drawing/2014/main" id="{F51F0DB4-631C-4CFA-B7CD-271E701A3722}"/>
              </a:ext>
            </a:extLst>
          </p:cNvPr>
          <p:cNvSpPr>
            <a:spLocks noGrp="1"/>
          </p:cNvSpPr>
          <p:nvPr>
            <p:ph type="subTitle" idx="1"/>
          </p:nvPr>
        </p:nvSpPr>
        <p:spPr>
          <a:xfrm>
            <a:off x="1124712" y="4412974"/>
            <a:ext cx="4162357" cy="1576188"/>
          </a:xfrm>
        </p:spPr>
        <p:txBody>
          <a:bodyPr rtlCol="0" anchor="t"/>
          <a:lstStyle>
            <a:lvl1pPr>
              <a:defRPr strike="noStrike"/>
            </a:lvl1pPr>
          </a:lstStyle>
          <a:p>
            <a:pPr rtl="0"/>
            <a:r>
              <a:rPr lang="en-US" b="0"/>
              <a:t>Click to edit Master subtitle style</a:t>
            </a:r>
            <a:endParaRPr lang="en-GB" b="0" dirty="0"/>
          </a:p>
        </p:txBody>
      </p:sp>
      <p:sp>
        <p:nvSpPr>
          <p:cNvPr id="8" name="Freeform: Shape 7">
            <a:extLst>
              <a:ext uri="{FF2B5EF4-FFF2-40B4-BE49-F238E27FC236}">
                <a16:creationId xmlns:a16="http://schemas.microsoft.com/office/drawing/2014/main" id="{FDD4E4E3-A06F-4EA0-9228-3B72D4CE6A1B}"/>
              </a:ext>
            </a:extLst>
          </p:cNvPr>
          <p:cNvSpPr/>
          <p:nvPr userDrawn="1"/>
        </p:nvSpPr>
        <p:spPr>
          <a:xfrm>
            <a:off x="4648079" y="0"/>
            <a:ext cx="2827669" cy="6858000"/>
          </a:xfrm>
          <a:custGeom>
            <a:avLst/>
            <a:gdLst>
              <a:gd name="connsiteX0" fmla="*/ 952351 w 2827669"/>
              <a:gd name="connsiteY0" fmla="*/ 0 h 6858000"/>
              <a:gd name="connsiteX1" fmla="*/ 1298165 w 2827669"/>
              <a:gd name="connsiteY1" fmla="*/ 0 h 6858000"/>
              <a:gd name="connsiteX2" fmla="*/ 1414021 w 2827669"/>
              <a:gd name="connsiteY2" fmla="*/ 91085 h 6858000"/>
              <a:gd name="connsiteX3" fmla="*/ 2827669 w 2827669"/>
              <a:gd name="connsiteY3" fmla="*/ 3590451 h 6858000"/>
              <a:gd name="connsiteX4" fmla="*/ 953320 w 2827669"/>
              <a:gd name="connsiteY4" fmla="*/ 6374083 h 6858000"/>
              <a:gd name="connsiteX5" fmla="*/ 436671 w 2827669"/>
              <a:gd name="connsiteY5" fmla="*/ 6784359 h 6858000"/>
              <a:gd name="connsiteX6" fmla="*/ 331508 w 2827669"/>
              <a:gd name="connsiteY6" fmla="*/ 6858000 h 6858000"/>
              <a:gd name="connsiteX7" fmla="*/ 0 w 2827669"/>
              <a:gd name="connsiteY7" fmla="*/ 6858000 h 6858000"/>
              <a:gd name="connsiteX8" fmla="*/ 92067 w 2827669"/>
              <a:gd name="connsiteY8" fmla="*/ 6794395 h 6858000"/>
              <a:gd name="connsiteX9" fmla="*/ 615750 w 2827669"/>
              <a:gd name="connsiteY9" fmla="*/ 6384118 h 6858000"/>
              <a:gd name="connsiteX10" fmla="*/ 2515617 w 2827669"/>
              <a:gd name="connsiteY10" fmla="*/ 3600487 h 6858000"/>
              <a:gd name="connsiteX11" fmla="*/ 1082723 w 2827669"/>
              <a:gd name="connsiteY11" fmla="*/ 1011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27669" h="6858000">
                <a:moveTo>
                  <a:pt x="952351" y="0"/>
                </a:moveTo>
                <a:lnTo>
                  <a:pt x="1298165" y="0"/>
                </a:lnTo>
                <a:lnTo>
                  <a:pt x="1414021" y="91085"/>
                </a:lnTo>
                <a:cubicBezTo>
                  <a:pt x="2323409" y="861623"/>
                  <a:pt x="2827669" y="2141656"/>
                  <a:pt x="2827669" y="3590451"/>
                </a:cubicBezTo>
                <a:cubicBezTo>
                  <a:pt x="2827669" y="4952841"/>
                  <a:pt x="1898944" y="5593563"/>
                  <a:pt x="953320" y="6374083"/>
                </a:cubicBezTo>
                <a:cubicBezTo>
                  <a:pt x="781116" y="6516221"/>
                  <a:pt x="610489" y="6655457"/>
                  <a:pt x="436671" y="6784359"/>
                </a:cubicBezTo>
                <a:lnTo>
                  <a:pt x="331508" y="6858000"/>
                </a:lnTo>
                <a:lnTo>
                  <a:pt x="0" y="6858000"/>
                </a:lnTo>
                <a:lnTo>
                  <a:pt x="92067" y="6794395"/>
                </a:lnTo>
                <a:cubicBezTo>
                  <a:pt x="268252" y="6665493"/>
                  <a:pt x="441202" y="6526257"/>
                  <a:pt x="615750" y="6384118"/>
                </a:cubicBezTo>
                <a:cubicBezTo>
                  <a:pt x="1574248" y="5603599"/>
                  <a:pt x="2515617" y="4962877"/>
                  <a:pt x="2515617" y="3600487"/>
                </a:cubicBezTo>
                <a:cubicBezTo>
                  <a:pt x="2515617" y="2151691"/>
                  <a:pt x="2004492" y="871659"/>
                  <a:pt x="1082723" y="10112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rtl="0"/>
            <a:endParaRPr lang="en-GB"/>
          </a:p>
        </p:txBody>
      </p:sp>
    </p:spTree>
    <p:extLst>
      <p:ext uri="{BB962C8B-B14F-4D97-AF65-F5344CB8AC3E}">
        <p14:creationId xmlns:p14="http://schemas.microsoft.com/office/powerpoint/2010/main" val="2753102791"/>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Chart">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1DCE10AF-EFC7-450A-8AB0-0BDC36897B8B}"/>
              </a:ext>
            </a:extLst>
          </p:cNvPr>
          <p:cNvSpPr>
            <a:spLocks noGrp="1"/>
          </p:cNvSpPr>
          <p:nvPr>
            <p:ph type="title"/>
          </p:nvPr>
        </p:nvSpPr>
        <p:spPr>
          <a:xfrm>
            <a:off x="1126222" y="442913"/>
            <a:ext cx="8263570" cy="1344612"/>
          </a:xfrm>
        </p:spPr>
        <p:txBody>
          <a:bodyPr rtlCol="0" anchor="b"/>
          <a:lstStyle>
            <a:lvl1pPr>
              <a:defRPr spc="0">
                <a:solidFill>
                  <a:schemeClr val="tx1">
                    <a:lumMod val="75000"/>
                    <a:lumOff val="25000"/>
                  </a:schemeClr>
                </a:solidFill>
              </a:defRPr>
            </a:lvl1pPr>
          </a:lstStyle>
          <a:p>
            <a:pPr rtl="0"/>
            <a:r>
              <a:rPr lang="en-US"/>
              <a:t>Click to edit Master title style</a:t>
            </a:r>
            <a:endParaRPr lang="en-GB" dirty="0"/>
          </a:p>
        </p:txBody>
      </p:sp>
      <p:sp>
        <p:nvSpPr>
          <p:cNvPr id="17" name="Content Placeholder 2">
            <a:extLst>
              <a:ext uri="{FF2B5EF4-FFF2-40B4-BE49-F238E27FC236}">
                <a16:creationId xmlns:a16="http://schemas.microsoft.com/office/drawing/2014/main" id="{F073D2B5-4489-48A5-BD84-C92B7179A018}"/>
              </a:ext>
            </a:extLst>
          </p:cNvPr>
          <p:cNvSpPr>
            <a:spLocks noGrp="1"/>
          </p:cNvSpPr>
          <p:nvPr>
            <p:ph idx="1"/>
          </p:nvPr>
        </p:nvSpPr>
        <p:spPr>
          <a:xfrm>
            <a:off x="1920875" y="2107096"/>
            <a:ext cx="8391967" cy="2846567"/>
          </a:xfrm>
        </p:spPr>
        <p:txBody>
          <a:bodyPr rtlCol="0">
            <a:normAutofit/>
          </a:bodyPr>
          <a:lstStyle/>
          <a:p>
            <a:pPr lvl="0" rtl="0"/>
            <a:r>
              <a:rPr lang="en-US"/>
              <a:t>Click to edit Master text styles</a:t>
            </a:r>
          </a:p>
        </p:txBody>
      </p:sp>
      <p:sp>
        <p:nvSpPr>
          <p:cNvPr id="13" name="Picture Placeholder 12">
            <a:extLst>
              <a:ext uri="{FF2B5EF4-FFF2-40B4-BE49-F238E27FC236}">
                <a16:creationId xmlns:a16="http://schemas.microsoft.com/office/drawing/2014/main" id="{7CBB1601-97BD-4C51-82D2-26EA206278D2}"/>
              </a:ext>
            </a:extLst>
          </p:cNvPr>
          <p:cNvSpPr>
            <a:spLocks noGrp="1"/>
          </p:cNvSpPr>
          <p:nvPr>
            <p:ph type="pic" sz="quarter" idx="13"/>
          </p:nvPr>
        </p:nvSpPr>
        <p:spPr>
          <a:xfrm>
            <a:off x="3353" y="3978381"/>
            <a:ext cx="12188647" cy="2879619"/>
          </a:xfrm>
          <a:custGeom>
            <a:avLst/>
            <a:gdLst>
              <a:gd name="connsiteX0" fmla="*/ 0 w 12188647"/>
              <a:gd name="connsiteY0" fmla="*/ 0 h 2879619"/>
              <a:gd name="connsiteX1" fmla="*/ 136072 w 12188647"/>
              <a:gd name="connsiteY1" fmla="*/ 82968 h 2879619"/>
              <a:gd name="connsiteX2" fmla="*/ 857450 w 12188647"/>
              <a:gd name="connsiteY2" fmla="*/ 470830 h 2879619"/>
              <a:gd name="connsiteX3" fmla="*/ 5751832 w 12188647"/>
              <a:gd name="connsiteY3" fmla="*/ 1877960 h 2879619"/>
              <a:gd name="connsiteX4" fmla="*/ 12163508 w 12188647"/>
              <a:gd name="connsiteY4" fmla="*/ 676118 h 2879619"/>
              <a:gd name="connsiteX5" fmla="*/ 12188647 w 12188647"/>
              <a:gd name="connsiteY5" fmla="*/ 660457 h 2879619"/>
              <a:gd name="connsiteX6" fmla="*/ 12188647 w 12188647"/>
              <a:gd name="connsiteY6" fmla="*/ 2879619 h 2879619"/>
              <a:gd name="connsiteX7" fmla="*/ 0 w 12188647"/>
              <a:gd name="connsiteY7" fmla="*/ 2879619 h 2879619"/>
              <a:gd name="connsiteX8" fmla="*/ 0 w 12188647"/>
              <a:gd name="connsiteY8" fmla="*/ 309760 h 2879619"/>
              <a:gd name="connsiteX9" fmla="*/ 11983 w 12188647"/>
              <a:gd name="connsiteY9" fmla="*/ 317356 h 2879619"/>
              <a:gd name="connsiteX10" fmla="*/ 719453 w 12188647"/>
              <a:gd name="connsiteY10" fmla="*/ 711503 h 2879619"/>
              <a:gd name="connsiteX11" fmla="*/ 5648922 w 12188647"/>
              <a:gd name="connsiteY11" fmla="*/ 2186930 h 2879619"/>
              <a:gd name="connsiteX12" fmla="*/ 12145074 w 12188647"/>
              <a:gd name="connsiteY12" fmla="*/ 1270841 h 2879619"/>
              <a:gd name="connsiteX13" fmla="*/ 12188341 w 12188647"/>
              <a:gd name="connsiteY13" fmla="*/ 1250622 h 2879619"/>
              <a:gd name="connsiteX14" fmla="*/ 12188341 w 12188647"/>
              <a:gd name="connsiteY14" fmla="*/ 1237591 h 2879619"/>
              <a:gd name="connsiteX15" fmla="*/ 12146557 w 12188647"/>
              <a:gd name="connsiteY15" fmla="*/ 1257118 h 2879619"/>
              <a:gd name="connsiteX16" fmla="*/ 5650403 w 12188647"/>
              <a:gd name="connsiteY16" fmla="*/ 2173208 h 2879619"/>
              <a:gd name="connsiteX17" fmla="*/ 720934 w 12188647"/>
              <a:gd name="connsiteY17" fmla="*/ 697780 h 2879619"/>
              <a:gd name="connsiteX18" fmla="*/ 13463 w 12188647"/>
              <a:gd name="connsiteY18" fmla="*/ 303633 h 2879619"/>
              <a:gd name="connsiteX19" fmla="*/ 0 w 12188647"/>
              <a:gd name="connsiteY19" fmla="*/ 295098 h 2879619"/>
              <a:gd name="connsiteX20" fmla="*/ 0 w 12188647"/>
              <a:gd name="connsiteY20" fmla="*/ 155134 h 2879619"/>
              <a:gd name="connsiteX21" fmla="*/ 134244 w 12188647"/>
              <a:gd name="connsiteY21" fmla="*/ 236988 h 2879619"/>
              <a:gd name="connsiteX22" fmla="*/ 855622 w 12188647"/>
              <a:gd name="connsiteY22" fmla="*/ 624851 h 2879619"/>
              <a:gd name="connsiteX23" fmla="*/ 5750002 w 12188647"/>
              <a:gd name="connsiteY23" fmla="*/ 2031981 h 2879619"/>
              <a:gd name="connsiteX24" fmla="*/ 12161680 w 12188647"/>
              <a:gd name="connsiteY24" fmla="*/ 830139 h 2879619"/>
              <a:gd name="connsiteX25" fmla="*/ 12188341 w 12188647"/>
              <a:gd name="connsiteY25" fmla="*/ 813529 h 2879619"/>
              <a:gd name="connsiteX26" fmla="*/ 12188341 w 12188647"/>
              <a:gd name="connsiteY26" fmla="*/ 788245 h 2879619"/>
              <a:gd name="connsiteX27" fmla="*/ 12161680 w 12188647"/>
              <a:gd name="connsiteY27" fmla="*/ 804854 h 2879619"/>
              <a:gd name="connsiteX28" fmla="*/ 5750002 w 12188647"/>
              <a:gd name="connsiteY28" fmla="*/ 2006696 h 2879619"/>
              <a:gd name="connsiteX29" fmla="*/ 855622 w 12188647"/>
              <a:gd name="connsiteY29" fmla="*/ 599566 h 2879619"/>
              <a:gd name="connsiteX30" fmla="*/ 134244 w 12188647"/>
              <a:gd name="connsiteY30" fmla="*/ 211703 h 2879619"/>
              <a:gd name="connsiteX31" fmla="*/ 0 w 12188647"/>
              <a:gd name="connsiteY31" fmla="*/ 129850 h 2879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188647" h="2879619">
                <a:moveTo>
                  <a:pt x="0" y="0"/>
                </a:moveTo>
                <a:lnTo>
                  <a:pt x="136072" y="82968"/>
                </a:lnTo>
                <a:cubicBezTo>
                  <a:pt x="362717" y="213458"/>
                  <a:pt x="607531" y="341553"/>
                  <a:pt x="857450" y="470830"/>
                </a:cubicBezTo>
                <a:cubicBezTo>
                  <a:pt x="2229816" y="1180739"/>
                  <a:pt x="3356379" y="1877960"/>
                  <a:pt x="5751832" y="1877960"/>
                </a:cubicBezTo>
                <a:cubicBezTo>
                  <a:pt x="8469032" y="1877960"/>
                  <a:pt x="10848618" y="1447240"/>
                  <a:pt x="12163508" y="676118"/>
                </a:cubicBezTo>
                <a:lnTo>
                  <a:pt x="12188647" y="660457"/>
                </a:lnTo>
                <a:lnTo>
                  <a:pt x="12188647" y="2879619"/>
                </a:lnTo>
                <a:lnTo>
                  <a:pt x="0" y="2879619"/>
                </a:lnTo>
                <a:lnTo>
                  <a:pt x="0" y="309760"/>
                </a:lnTo>
                <a:lnTo>
                  <a:pt x="11983" y="317356"/>
                </a:lnTo>
                <a:cubicBezTo>
                  <a:pt x="233346" y="449640"/>
                  <a:pt x="473813" y="579941"/>
                  <a:pt x="719453" y="711503"/>
                </a:cubicBezTo>
                <a:cubicBezTo>
                  <a:pt x="2068317" y="1433952"/>
                  <a:pt x="3163489" y="2139069"/>
                  <a:pt x="5648922" y="2186930"/>
                </a:cubicBezTo>
                <a:cubicBezTo>
                  <a:pt x="8291985" y="2237827"/>
                  <a:pt x="10667193" y="1912168"/>
                  <a:pt x="12145074" y="1270841"/>
                </a:cubicBezTo>
                <a:lnTo>
                  <a:pt x="12188341" y="1250622"/>
                </a:lnTo>
                <a:lnTo>
                  <a:pt x="12188341" y="1237591"/>
                </a:lnTo>
                <a:lnTo>
                  <a:pt x="12146557" y="1257118"/>
                </a:lnTo>
                <a:cubicBezTo>
                  <a:pt x="10668674" y="1898444"/>
                  <a:pt x="8293467" y="2224105"/>
                  <a:pt x="5650403" y="2173208"/>
                </a:cubicBezTo>
                <a:cubicBezTo>
                  <a:pt x="3164970" y="2125346"/>
                  <a:pt x="2069799" y="1420229"/>
                  <a:pt x="720934" y="697780"/>
                </a:cubicBezTo>
                <a:cubicBezTo>
                  <a:pt x="475294" y="566218"/>
                  <a:pt x="234827" y="435916"/>
                  <a:pt x="13463" y="303633"/>
                </a:cubicBezTo>
                <a:lnTo>
                  <a:pt x="0" y="295098"/>
                </a:lnTo>
                <a:lnTo>
                  <a:pt x="0" y="155134"/>
                </a:lnTo>
                <a:lnTo>
                  <a:pt x="134244" y="236988"/>
                </a:lnTo>
                <a:cubicBezTo>
                  <a:pt x="360889" y="367478"/>
                  <a:pt x="605703" y="495573"/>
                  <a:pt x="855622" y="624851"/>
                </a:cubicBezTo>
                <a:cubicBezTo>
                  <a:pt x="2227988" y="1334759"/>
                  <a:pt x="3354551" y="2031981"/>
                  <a:pt x="5750002" y="2031981"/>
                </a:cubicBezTo>
                <a:cubicBezTo>
                  <a:pt x="8467203" y="2031981"/>
                  <a:pt x="10846790" y="1601260"/>
                  <a:pt x="12161680" y="830139"/>
                </a:cubicBezTo>
                <a:lnTo>
                  <a:pt x="12188341" y="813529"/>
                </a:lnTo>
                <a:lnTo>
                  <a:pt x="12188341" y="788245"/>
                </a:lnTo>
                <a:lnTo>
                  <a:pt x="12161680" y="804854"/>
                </a:lnTo>
                <a:cubicBezTo>
                  <a:pt x="10846790" y="1575976"/>
                  <a:pt x="8467203" y="2006696"/>
                  <a:pt x="5750002" y="2006696"/>
                </a:cubicBezTo>
                <a:cubicBezTo>
                  <a:pt x="3354551" y="2006696"/>
                  <a:pt x="2227988" y="1309475"/>
                  <a:pt x="855622" y="599566"/>
                </a:cubicBezTo>
                <a:cubicBezTo>
                  <a:pt x="605703" y="470288"/>
                  <a:pt x="360889" y="342194"/>
                  <a:pt x="134244" y="211703"/>
                </a:cubicBezTo>
                <a:lnTo>
                  <a:pt x="0" y="129850"/>
                </a:lnTo>
                <a:close/>
              </a:path>
            </a:pathLst>
          </a:custGeom>
          <a:solidFill>
            <a:schemeClr val="accent4"/>
          </a:solidFill>
        </p:spPr>
        <p:txBody>
          <a:bodyPr wrap="square" rtlCol="0">
            <a:noAutofit/>
          </a:bodyPr>
          <a:lstStyle/>
          <a:p>
            <a:pPr rtl="0"/>
            <a:r>
              <a:rPr lang="en-US"/>
              <a:t>Click icon to add picture</a:t>
            </a:r>
            <a:endParaRPr lang="en-GB" dirty="0"/>
          </a:p>
        </p:txBody>
      </p:sp>
      <p:sp>
        <p:nvSpPr>
          <p:cNvPr id="18" name="Footer Placeholder 4">
            <a:extLst>
              <a:ext uri="{FF2B5EF4-FFF2-40B4-BE49-F238E27FC236}">
                <a16:creationId xmlns:a16="http://schemas.microsoft.com/office/drawing/2014/main" id="{22DA349A-7C69-42D7-B16F-02B87068D19C}"/>
              </a:ext>
            </a:extLst>
          </p:cNvPr>
          <p:cNvSpPr>
            <a:spLocks noGrp="1"/>
          </p:cNvSpPr>
          <p:nvPr>
            <p:ph type="ftr" sz="quarter" idx="11"/>
          </p:nvPr>
        </p:nvSpPr>
        <p:spPr>
          <a:xfrm>
            <a:off x="1124712" y="6170490"/>
            <a:ext cx="5667375" cy="457200"/>
          </a:xfrm>
        </p:spPr>
        <p:txBody>
          <a:bodyPr rtlCol="0"/>
          <a:lstStyle>
            <a:lvl1pPr>
              <a:defRPr>
                <a:solidFill>
                  <a:schemeClr val="bg1"/>
                </a:solidFill>
                <a:effectLst>
                  <a:outerShdw blurRad="38100" dist="38100" dir="2700000" algn="tl">
                    <a:srgbClr val="000000">
                      <a:alpha val="43137"/>
                    </a:srgbClr>
                  </a:outerShdw>
                </a:effectLst>
              </a:defRPr>
            </a:lvl1pPr>
          </a:lstStyle>
          <a:p>
            <a:pPr rtl="0"/>
            <a:r>
              <a:rPr lang="en-GB"/>
              <a:t>Sample Footer Text</a:t>
            </a:r>
          </a:p>
        </p:txBody>
      </p:sp>
      <p:sp>
        <p:nvSpPr>
          <p:cNvPr id="19" name="Date Placeholder 3">
            <a:extLst>
              <a:ext uri="{FF2B5EF4-FFF2-40B4-BE49-F238E27FC236}">
                <a16:creationId xmlns:a16="http://schemas.microsoft.com/office/drawing/2014/main" id="{F10113C0-83F9-406D-A6A7-8FB380833304}"/>
              </a:ext>
            </a:extLst>
          </p:cNvPr>
          <p:cNvSpPr>
            <a:spLocks noGrp="1"/>
          </p:cNvSpPr>
          <p:nvPr>
            <p:ph type="dt" sz="half" idx="10"/>
          </p:nvPr>
        </p:nvSpPr>
        <p:spPr>
          <a:xfrm>
            <a:off x="7850727" y="6170491"/>
            <a:ext cx="2840083" cy="457200"/>
          </a:xfrm>
        </p:spPr>
        <p:txBody>
          <a:bodyPr rtlCol="0"/>
          <a:lstStyle>
            <a:lvl1pPr>
              <a:defRPr>
                <a:solidFill>
                  <a:schemeClr val="bg1"/>
                </a:solidFill>
                <a:effectLst>
                  <a:outerShdw blurRad="38100" dist="38100" dir="2700000" algn="tl" rotWithShape="0">
                    <a:srgbClr val="000000">
                      <a:alpha val="43137"/>
                    </a:srgbClr>
                  </a:outerShdw>
                </a:effectLst>
              </a:defRPr>
            </a:lvl1pPr>
          </a:lstStyle>
          <a:p>
            <a:pPr rtl="0"/>
            <a:r>
              <a:rPr lang="en-GB"/>
              <a:t>2/3/20XX</a:t>
            </a:r>
          </a:p>
        </p:txBody>
      </p:sp>
      <p:sp>
        <p:nvSpPr>
          <p:cNvPr id="15" name="Slide Number Placeholder 31">
            <a:extLst>
              <a:ext uri="{FF2B5EF4-FFF2-40B4-BE49-F238E27FC236}">
                <a16:creationId xmlns:a16="http://schemas.microsoft.com/office/drawing/2014/main" id="{A785EF8F-8A0F-41F7-BFA0-9E9AB06C6EFD}"/>
              </a:ext>
            </a:extLst>
          </p:cNvPr>
          <p:cNvSpPr>
            <a:spLocks noGrp="1"/>
          </p:cNvSpPr>
          <p:nvPr>
            <p:ph type="sldNum" sz="quarter" idx="12"/>
          </p:nvPr>
        </p:nvSpPr>
        <p:spPr>
          <a:xfrm>
            <a:off x="10712410" y="6172200"/>
            <a:ext cx="775429" cy="457200"/>
          </a:xfrm>
        </p:spPr>
        <p:txBody>
          <a:bodyPr rtlCol="0"/>
          <a:lstStyle>
            <a:lvl1pPr algn="ctr">
              <a:defRPr>
                <a:solidFill>
                  <a:schemeClr val="bg1"/>
                </a:solidFill>
                <a:effectLst>
                  <a:outerShdw blurRad="38100" dist="38100" dir="2700000" algn="tl">
                    <a:srgbClr val="000000">
                      <a:alpha val="43137"/>
                    </a:srgbClr>
                  </a:outerShdw>
                </a:effectLst>
              </a:defRPr>
            </a:lvl1pPr>
          </a:lstStyle>
          <a:p>
            <a:pPr rtl="0"/>
            <a:fld id="{FAEF9944-A4F6-4C59-AEBD-678D6480B8EA}" type="slidenum">
              <a:rPr lang="en-GB" smtClean="0"/>
              <a:pPr/>
              <a:t>‹#›</a:t>
            </a:fld>
            <a:endParaRPr lang="en-GB" dirty="0"/>
          </a:p>
        </p:txBody>
      </p:sp>
      <p:sp>
        <p:nvSpPr>
          <p:cNvPr id="16" name="Freeform: Shape 15">
            <a:extLst>
              <a:ext uri="{FF2B5EF4-FFF2-40B4-BE49-F238E27FC236}">
                <a16:creationId xmlns:a16="http://schemas.microsoft.com/office/drawing/2014/main" id="{62A35DFC-52A3-4FE0-BDBA-E78DB63F8DBC}"/>
              </a:ext>
              <a:ext uri="{C183D7F6-B498-43B3-948B-1728B52AA6E4}">
                <adec:decorative xmlns:adec="http://schemas.microsoft.com/office/drawing/2017/decorative" val="1"/>
              </a:ext>
            </a:extLst>
          </p:cNvPr>
          <p:cNvSpPr/>
          <p:nvPr userDrawn="1"/>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0" name="Freeform: Shape 19">
            <a:extLst>
              <a:ext uri="{FF2B5EF4-FFF2-40B4-BE49-F238E27FC236}">
                <a16:creationId xmlns:a16="http://schemas.microsoft.com/office/drawing/2014/main" id="{E88E3CC0-16AD-416F-828A-7989A8733454}"/>
              </a:ext>
              <a:ext uri="{C183D7F6-B498-43B3-948B-1728B52AA6E4}">
                <adec:decorative xmlns:adec="http://schemas.microsoft.com/office/drawing/2017/decorative" val="1"/>
              </a:ext>
            </a:extLst>
          </p:cNvPr>
          <p:cNvSpPr/>
          <p:nvPr userDrawn="1"/>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3529384391"/>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able">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07E2F0C9-450A-46BE-9D30-BF2BCDB2C61B}"/>
              </a:ext>
            </a:extLst>
          </p:cNvPr>
          <p:cNvSpPr>
            <a:spLocks noGrp="1"/>
          </p:cNvSpPr>
          <p:nvPr>
            <p:ph type="title"/>
          </p:nvPr>
        </p:nvSpPr>
        <p:spPr>
          <a:xfrm>
            <a:off x="1828800" y="438912"/>
            <a:ext cx="7340048" cy="1651054"/>
          </a:xfrm>
        </p:spPr>
        <p:txBody>
          <a:bodyPr rtlCol="0" anchor="b"/>
          <a:lstStyle/>
          <a:p>
            <a:pPr rtl="0"/>
            <a:r>
              <a:rPr lang="en-US"/>
              <a:t>Click to edit Master title style</a:t>
            </a:r>
            <a:endParaRPr lang="en-GB" dirty="0"/>
          </a:p>
        </p:txBody>
      </p:sp>
      <p:sp>
        <p:nvSpPr>
          <p:cNvPr id="17" name="Picture Placeholder 16">
            <a:extLst>
              <a:ext uri="{FF2B5EF4-FFF2-40B4-BE49-F238E27FC236}">
                <a16:creationId xmlns:a16="http://schemas.microsoft.com/office/drawing/2014/main" id="{AE554E25-FBED-49B5-ADA0-6DA5D8E8DD6D}"/>
              </a:ext>
            </a:extLst>
          </p:cNvPr>
          <p:cNvSpPr>
            <a:spLocks noGrp="1"/>
          </p:cNvSpPr>
          <p:nvPr>
            <p:ph type="pic" sz="quarter" idx="13"/>
          </p:nvPr>
        </p:nvSpPr>
        <p:spPr>
          <a:xfrm>
            <a:off x="0" y="0"/>
            <a:ext cx="2417049" cy="6858000"/>
          </a:xfrm>
          <a:custGeom>
            <a:avLst/>
            <a:gdLst>
              <a:gd name="connsiteX0" fmla="*/ 2112162 w 2417049"/>
              <a:gd name="connsiteY0" fmla="*/ 0 h 6858000"/>
              <a:gd name="connsiteX1" fmla="*/ 2417049 w 2417049"/>
              <a:gd name="connsiteY1" fmla="*/ 0 h 6858000"/>
              <a:gd name="connsiteX2" fmla="*/ 2394205 w 2417049"/>
              <a:gd name="connsiteY2" fmla="*/ 17461 h 6858000"/>
              <a:gd name="connsiteX3" fmla="*/ 741074 w 2417049"/>
              <a:gd name="connsiteY3" fmla="*/ 4217082 h 6858000"/>
              <a:gd name="connsiteX4" fmla="*/ 2004991 w 2417049"/>
              <a:gd name="connsiteY4" fmla="*/ 6804604 h 6858000"/>
              <a:gd name="connsiteX5" fmla="*/ 2062346 w 2417049"/>
              <a:gd name="connsiteY5" fmla="*/ 6858000 h 6858000"/>
              <a:gd name="connsiteX6" fmla="*/ 1953913 w 2417049"/>
              <a:gd name="connsiteY6" fmla="*/ 6858000 h 6858000"/>
              <a:gd name="connsiteX7" fmla="*/ 1693070 w 2417049"/>
              <a:gd name="connsiteY7" fmla="*/ 6599739 h 6858000"/>
              <a:gd name="connsiteX8" fmla="*/ 567934 w 2417049"/>
              <a:gd name="connsiteY8" fmla="*/ 4115040 h 6858000"/>
              <a:gd name="connsiteX9" fmla="*/ 2091112 w 2417049"/>
              <a:gd name="connsiteY9" fmla="*/ 17040 h 6858000"/>
              <a:gd name="connsiteX10" fmla="*/ 1672271 w 2417049"/>
              <a:gd name="connsiteY10" fmla="*/ 0 h 6858000"/>
              <a:gd name="connsiteX11" fmla="*/ 2094397 w 2417049"/>
              <a:gd name="connsiteY11" fmla="*/ 0 h 6858000"/>
              <a:gd name="connsiteX12" fmla="*/ 2073347 w 2417049"/>
              <a:gd name="connsiteY12" fmla="*/ 17040 h 6858000"/>
              <a:gd name="connsiteX13" fmla="*/ 550169 w 2417049"/>
              <a:gd name="connsiteY13" fmla="*/ 4115040 h 6858000"/>
              <a:gd name="connsiteX14" fmla="*/ 1675306 w 2417049"/>
              <a:gd name="connsiteY14" fmla="*/ 6599739 h 6858000"/>
              <a:gd name="connsiteX15" fmla="*/ 1936149 w 2417049"/>
              <a:gd name="connsiteY15" fmla="*/ 6858000 h 6858000"/>
              <a:gd name="connsiteX16" fmla="*/ 1682790 w 2417049"/>
              <a:gd name="connsiteY16" fmla="*/ 6858000 h 6858000"/>
              <a:gd name="connsiteX17" fmla="*/ 1434206 w 2417049"/>
              <a:gd name="connsiteY17" fmla="*/ 6615157 h 6858000"/>
              <a:gd name="connsiteX18" fmla="*/ 385335 w 2417049"/>
              <a:gd name="connsiteY18" fmla="*/ 4282319 h 6858000"/>
              <a:gd name="connsiteX19" fmla="*/ 1645413 w 2417049"/>
              <a:gd name="connsiteY19" fmla="*/ 27367 h 6858000"/>
              <a:gd name="connsiteX20" fmla="*/ 0 w 2417049"/>
              <a:gd name="connsiteY20" fmla="*/ 0 h 6858000"/>
              <a:gd name="connsiteX21" fmla="*/ 1654347 w 2417049"/>
              <a:gd name="connsiteY21" fmla="*/ 0 h 6858000"/>
              <a:gd name="connsiteX22" fmla="*/ 1626537 w 2417049"/>
              <a:gd name="connsiteY22" fmla="*/ 28337 h 6858000"/>
              <a:gd name="connsiteX23" fmla="*/ 366460 w 2417049"/>
              <a:gd name="connsiteY23" fmla="*/ 4283289 h 6858000"/>
              <a:gd name="connsiteX24" fmla="*/ 1415329 w 2417049"/>
              <a:gd name="connsiteY24" fmla="*/ 6616128 h 6858000"/>
              <a:gd name="connsiteX25" fmla="*/ 1662921 w 2417049"/>
              <a:gd name="connsiteY25" fmla="*/ 6858000 h 6858000"/>
              <a:gd name="connsiteX26" fmla="*/ 0 w 2417049"/>
              <a:gd name="connsiteY2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417049" h="6858000">
                <a:moveTo>
                  <a:pt x="2112162" y="0"/>
                </a:moveTo>
                <a:lnTo>
                  <a:pt x="2417049" y="0"/>
                </a:lnTo>
                <a:lnTo>
                  <a:pt x="2394205" y="17461"/>
                </a:lnTo>
                <a:cubicBezTo>
                  <a:pt x="1333530" y="878708"/>
                  <a:pt x="741074" y="2437327"/>
                  <a:pt x="741074" y="4217082"/>
                </a:cubicBezTo>
                <a:cubicBezTo>
                  <a:pt x="741074" y="5418356"/>
                  <a:pt x="1303237" y="6132444"/>
                  <a:pt x="2004991" y="6804604"/>
                </a:cubicBezTo>
                <a:lnTo>
                  <a:pt x="2062346" y="6858000"/>
                </a:lnTo>
                <a:lnTo>
                  <a:pt x="1953913" y="6858000"/>
                </a:lnTo>
                <a:lnTo>
                  <a:pt x="1693070" y="6599739"/>
                </a:lnTo>
                <a:cubicBezTo>
                  <a:pt x="1064979" y="5955416"/>
                  <a:pt x="567934" y="5263323"/>
                  <a:pt x="567934" y="4115040"/>
                </a:cubicBezTo>
                <a:cubicBezTo>
                  <a:pt x="567934" y="2378351"/>
                  <a:pt x="1113816" y="857447"/>
                  <a:pt x="2091112" y="17040"/>
                </a:cubicBezTo>
                <a:close/>
                <a:moveTo>
                  <a:pt x="1672271" y="0"/>
                </a:moveTo>
                <a:lnTo>
                  <a:pt x="2094397" y="0"/>
                </a:lnTo>
                <a:lnTo>
                  <a:pt x="2073347" y="17040"/>
                </a:lnTo>
                <a:cubicBezTo>
                  <a:pt x="1096051" y="857447"/>
                  <a:pt x="550169" y="2378351"/>
                  <a:pt x="550169" y="4115040"/>
                </a:cubicBezTo>
                <a:cubicBezTo>
                  <a:pt x="550169" y="5263323"/>
                  <a:pt x="1047215" y="5955416"/>
                  <a:pt x="1675306" y="6599739"/>
                </a:cubicBezTo>
                <a:lnTo>
                  <a:pt x="1936149" y="6858000"/>
                </a:lnTo>
                <a:lnTo>
                  <a:pt x="1682790" y="6858000"/>
                </a:lnTo>
                <a:lnTo>
                  <a:pt x="1434206" y="6615157"/>
                </a:lnTo>
                <a:cubicBezTo>
                  <a:pt x="861085" y="6026831"/>
                  <a:pt x="428538" y="5350659"/>
                  <a:pt x="385335" y="4282319"/>
                </a:cubicBezTo>
                <a:cubicBezTo>
                  <a:pt x="315325" y="2551123"/>
                  <a:pt x="763271" y="995374"/>
                  <a:pt x="1645413" y="27367"/>
                </a:cubicBezTo>
                <a:close/>
                <a:moveTo>
                  <a:pt x="0" y="0"/>
                </a:moveTo>
                <a:lnTo>
                  <a:pt x="1654347" y="0"/>
                </a:lnTo>
                <a:lnTo>
                  <a:pt x="1626537" y="28337"/>
                </a:lnTo>
                <a:cubicBezTo>
                  <a:pt x="744394" y="996343"/>
                  <a:pt x="296450" y="2552094"/>
                  <a:pt x="366460" y="4283289"/>
                </a:cubicBezTo>
                <a:cubicBezTo>
                  <a:pt x="409662" y="5351630"/>
                  <a:pt x="842209" y="6027802"/>
                  <a:pt x="1415329" y="6616128"/>
                </a:cubicBezTo>
                <a:lnTo>
                  <a:pt x="1662921" y="6858000"/>
                </a:lnTo>
                <a:lnTo>
                  <a:pt x="0" y="6858000"/>
                </a:lnTo>
                <a:close/>
              </a:path>
            </a:pathLst>
          </a:custGeom>
          <a:solidFill>
            <a:schemeClr val="accent4"/>
          </a:solidFill>
        </p:spPr>
        <p:txBody>
          <a:bodyPr wrap="square" rtlCol="0">
            <a:noAutofit/>
          </a:bodyPr>
          <a:lstStyle/>
          <a:p>
            <a:pPr rtl="0"/>
            <a:r>
              <a:rPr lang="en-US"/>
              <a:t>Click icon to add picture</a:t>
            </a:r>
            <a:endParaRPr lang="en-GB" dirty="0"/>
          </a:p>
        </p:txBody>
      </p:sp>
      <p:sp>
        <p:nvSpPr>
          <p:cNvPr id="24" name="Picture Placeholder 23">
            <a:extLst>
              <a:ext uri="{FF2B5EF4-FFF2-40B4-BE49-F238E27FC236}">
                <a16:creationId xmlns:a16="http://schemas.microsoft.com/office/drawing/2014/main" id="{CB6A8D76-E69B-4696-9428-6B1F02AB6FEC}"/>
              </a:ext>
            </a:extLst>
          </p:cNvPr>
          <p:cNvSpPr>
            <a:spLocks noGrp="1"/>
          </p:cNvSpPr>
          <p:nvPr>
            <p:ph type="pic" sz="quarter" idx="14"/>
          </p:nvPr>
        </p:nvSpPr>
        <p:spPr>
          <a:xfrm>
            <a:off x="9144296" y="1"/>
            <a:ext cx="3047704" cy="6857999"/>
          </a:xfrm>
          <a:custGeom>
            <a:avLst/>
            <a:gdLst>
              <a:gd name="connsiteX0" fmla="*/ 982019 w 3047704"/>
              <a:gd name="connsiteY0" fmla="*/ 0 h 6857999"/>
              <a:gd name="connsiteX1" fmla="*/ 3047704 w 3047704"/>
              <a:gd name="connsiteY1" fmla="*/ 0 h 6857999"/>
              <a:gd name="connsiteX2" fmla="*/ 3047704 w 3047704"/>
              <a:gd name="connsiteY2" fmla="*/ 6857999 h 6857999"/>
              <a:gd name="connsiteX3" fmla="*/ 314373 w 3047704"/>
              <a:gd name="connsiteY3" fmla="*/ 6857999 h 6857999"/>
              <a:gd name="connsiteX4" fmla="*/ 417053 w 3047704"/>
              <a:gd name="connsiteY4" fmla="*/ 6776130 h 6857999"/>
              <a:gd name="connsiteX5" fmla="*/ 2189706 w 3047704"/>
              <a:gd name="connsiteY5" fmla="*/ 3968277 h 6857999"/>
              <a:gd name="connsiteX6" fmla="*/ 1015028 w 3047704"/>
              <a:gd name="connsiteY6" fmla="*/ 35110 h 6857999"/>
              <a:gd name="connsiteX7" fmla="*/ 687894 w 3047704"/>
              <a:gd name="connsiteY7" fmla="*/ 0 h 6857999"/>
              <a:gd name="connsiteX8" fmla="*/ 962740 w 3047704"/>
              <a:gd name="connsiteY8" fmla="*/ 0 h 6857999"/>
              <a:gd name="connsiteX9" fmla="*/ 994866 w 3047704"/>
              <a:gd name="connsiteY9" fmla="*/ 34171 h 6857999"/>
              <a:gd name="connsiteX10" fmla="*/ 2169546 w 3047704"/>
              <a:gd name="connsiteY10" fmla="*/ 3967339 h 6857999"/>
              <a:gd name="connsiteX11" fmla="*/ 396891 w 3047704"/>
              <a:gd name="connsiteY11" fmla="*/ 6775192 h 6857999"/>
              <a:gd name="connsiteX12" fmla="*/ 293035 w 3047704"/>
              <a:gd name="connsiteY12" fmla="*/ 6857999 h 6857999"/>
              <a:gd name="connsiteX13" fmla="*/ 171208 w 3047704"/>
              <a:gd name="connsiteY13" fmla="*/ 6857999 h 6857999"/>
              <a:gd name="connsiteX14" fmla="*/ 426438 w 3047704"/>
              <a:gd name="connsiteY14" fmla="*/ 6651337 h 6857999"/>
              <a:gd name="connsiteX15" fmla="*/ 1972117 w 3047704"/>
              <a:gd name="connsiteY15" fmla="*/ 3859832 h 6857999"/>
              <a:gd name="connsiteX16" fmla="*/ 772975 w 3047704"/>
              <a:gd name="connsiteY16" fmla="*/ 99143 h 6857999"/>
              <a:gd name="connsiteX17" fmla="*/ 354738 w 3047704"/>
              <a:gd name="connsiteY17" fmla="*/ 0 h 6857999"/>
              <a:gd name="connsiteX18" fmla="*/ 663489 w 3047704"/>
              <a:gd name="connsiteY18" fmla="*/ 0 h 6857999"/>
              <a:gd name="connsiteX19" fmla="*/ 748570 w 3047704"/>
              <a:gd name="connsiteY19" fmla="*/ 99143 h 6857999"/>
              <a:gd name="connsiteX20" fmla="*/ 1947712 w 3047704"/>
              <a:gd name="connsiteY20" fmla="*/ 3859832 h 6857999"/>
              <a:gd name="connsiteX21" fmla="*/ 402035 w 3047704"/>
              <a:gd name="connsiteY21" fmla="*/ 6651337 h 6857999"/>
              <a:gd name="connsiteX22" fmla="*/ 146805 w 3047704"/>
              <a:gd name="connsiteY22" fmla="*/ 6857999 h 6857999"/>
              <a:gd name="connsiteX23" fmla="*/ 0 w 3047704"/>
              <a:gd name="connsiteY23" fmla="*/ 6857999 h 6857999"/>
              <a:gd name="connsiteX24" fmla="*/ 224325 w 3047704"/>
              <a:gd name="connsiteY24" fmla="*/ 6659295 h 6857999"/>
              <a:gd name="connsiteX25" fmla="*/ 1789426 w 3047704"/>
              <a:gd name="connsiteY25" fmla="*/ 3879328 h 6857999"/>
              <a:gd name="connsiteX26" fmla="*/ 517450 w 3047704"/>
              <a:gd name="connsiteY26" fmla="*/ 16065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47704" h="6857999">
                <a:moveTo>
                  <a:pt x="982019" y="0"/>
                </a:moveTo>
                <a:lnTo>
                  <a:pt x="3047704" y="0"/>
                </a:lnTo>
                <a:lnTo>
                  <a:pt x="3047704" y="6857999"/>
                </a:lnTo>
                <a:lnTo>
                  <a:pt x="314373" y="6857999"/>
                </a:lnTo>
                <a:lnTo>
                  <a:pt x="417053" y="6776130"/>
                </a:lnTo>
                <a:cubicBezTo>
                  <a:pt x="1327353" y="6049362"/>
                  <a:pt x="2128179" y="5345971"/>
                  <a:pt x="2189706" y="3968277"/>
                </a:cubicBezTo>
                <a:cubicBezTo>
                  <a:pt x="2259809" y="2398561"/>
                  <a:pt x="1843680" y="977981"/>
                  <a:pt x="1015028" y="35110"/>
                </a:cubicBezTo>
                <a:close/>
                <a:moveTo>
                  <a:pt x="687894" y="0"/>
                </a:moveTo>
                <a:lnTo>
                  <a:pt x="962740" y="0"/>
                </a:lnTo>
                <a:lnTo>
                  <a:pt x="994866" y="34171"/>
                </a:lnTo>
                <a:cubicBezTo>
                  <a:pt x="1823518" y="977043"/>
                  <a:pt x="2239649" y="2397622"/>
                  <a:pt x="2169546" y="3967339"/>
                </a:cubicBezTo>
                <a:cubicBezTo>
                  <a:pt x="2108017" y="5345033"/>
                  <a:pt x="1307191" y="6048423"/>
                  <a:pt x="396891" y="6775192"/>
                </a:cubicBezTo>
                <a:lnTo>
                  <a:pt x="293035" y="6857999"/>
                </a:lnTo>
                <a:lnTo>
                  <a:pt x="171208" y="6857999"/>
                </a:lnTo>
                <a:lnTo>
                  <a:pt x="426438" y="6651337"/>
                </a:lnTo>
                <a:cubicBezTo>
                  <a:pt x="1289290" y="5927454"/>
                  <a:pt x="1972117" y="5149903"/>
                  <a:pt x="1972117" y="3859832"/>
                </a:cubicBezTo>
                <a:cubicBezTo>
                  <a:pt x="1972117" y="2396483"/>
                  <a:pt x="1550289" y="1069500"/>
                  <a:pt x="772975" y="99143"/>
                </a:cubicBezTo>
                <a:close/>
                <a:moveTo>
                  <a:pt x="354738" y="0"/>
                </a:moveTo>
                <a:lnTo>
                  <a:pt x="663489" y="0"/>
                </a:lnTo>
                <a:lnTo>
                  <a:pt x="748570" y="99143"/>
                </a:lnTo>
                <a:cubicBezTo>
                  <a:pt x="1525884" y="1069500"/>
                  <a:pt x="1947712" y="2396483"/>
                  <a:pt x="1947712" y="3859832"/>
                </a:cubicBezTo>
                <a:cubicBezTo>
                  <a:pt x="1947712" y="5149903"/>
                  <a:pt x="1264887" y="5927454"/>
                  <a:pt x="402035" y="6651337"/>
                </a:cubicBezTo>
                <a:lnTo>
                  <a:pt x="146805" y="6857999"/>
                </a:lnTo>
                <a:lnTo>
                  <a:pt x="0" y="6857999"/>
                </a:lnTo>
                <a:lnTo>
                  <a:pt x="224325" y="6659295"/>
                </a:lnTo>
                <a:cubicBezTo>
                  <a:pt x="1058386" y="5919526"/>
                  <a:pt x="1789426" y="5207144"/>
                  <a:pt x="1789426" y="3879328"/>
                </a:cubicBezTo>
                <a:cubicBezTo>
                  <a:pt x="1789426" y="2373164"/>
                  <a:pt x="1337813" y="1030748"/>
                  <a:pt x="517450" y="160650"/>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28" name="Content Placeholder 2">
            <a:extLst>
              <a:ext uri="{FF2B5EF4-FFF2-40B4-BE49-F238E27FC236}">
                <a16:creationId xmlns:a16="http://schemas.microsoft.com/office/drawing/2014/main" id="{9DCF97C3-1A74-41B6-B2C1-6FE1B2E30B98}"/>
              </a:ext>
            </a:extLst>
          </p:cNvPr>
          <p:cNvSpPr>
            <a:spLocks noGrp="1"/>
          </p:cNvSpPr>
          <p:nvPr>
            <p:ph idx="1"/>
          </p:nvPr>
        </p:nvSpPr>
        <p:spPr>
          <a:xfrm>
            <a:off x="1828800" y="2775004"/>
            <a:ext cx="7973568" cy="3189233"/>
          </a:xfrm>
        </p:spPr>
        <p:txBody>
          <a:bodyPr rtlCol="0"/>
          <a:lstStyle/>
          <a:p>
            <a:pPr lvl="0" rtl="0"/>
            <a:r>
              <a:rPr lang="en-US"/>
              <a:t>Click to edit Master text styles</a:t>
            </a:r>
          </a:p>
        </p:txBody>
      </p:sp>
      <p:sp>
        <p:nvSpPr>
          <p:cNvPr id="18" name="Footer Placeholder 4">
            <a:extLst>
              <a:ext uri="{FF2B5EF4-FFF2-40B4-BE49-F238E27FC236}">
                <a16:creationId xmlns:a16="http://schemas.microsoft.com/office/drawing/2014/main" id="{22DA349A-7C69-42D7-B16F-02B87068D19C}"/>
              </a:ext>
            </a:extLst>
          </p:cNvPr>
          <p:cNvSpPr>
            <a:spLocks noGrp="1"/>
          </p:cNvSpPr>
          <p:nvPr>
            <p:ph type="ftr" sz="quarter" idx="11"/>
          </p:nvPr>
        </p:nvSpPr>
        <p:spPr>
          <a:xfrm>
            <a:off x="1828800" y="6172200"/>
            <a:ext cx="5667375" cy="457200"/>
          </a:xfrm>
        </p:spPr>
        <p:txBody>
          <a:bodyPr rtlCol="0"/>
          <a:lstStyle>
            <a:lvl1pPr>
              <a:defRPr>
                <a:solidFill>
                  <a:schemeClr val="tx1"/>
                </a:solidFill>
                <a:effectLst/>
              </a:defRPr>
            </a:lvl1pPr>
          </a:lstStyle>
          <a:p>
            <a:pPr rtl="0"/>
            <a:r>
              <a:rPr lang="en-GB"/>
              <a:t>Sample Footer Text</a:t>
            </a:r>
          </a:p>
        </p:txBody>
      </p:sp>
      <p:sp>
        <p:nvSpPr>
          <p:cNvPr id="19" name="Date Placeholder 3">
            <a:extLst>
              <a:ext uri="{FF2B5EF4-FFF2-40B4-BE49-F238E27FC236}">
                <a16:creationId xmlns:a16="http://schemas.microsoft.com/office/drawing/2014/main" id="{F10113C0-83F9-406D-A6A7-8FB380833304}"/>
              </a:ext>
            </a:extLst>
          </p:cNvPr>
          <p:cNvSpPr>
            <a:spLocks noGrp="1"/>
          </p:cNvSpPr>
          <p:nvPr>
            <p:ph type="dt" sz="half" idx="10"/>
          </p:nvPr>
        </p:nvSpPr>
        <p:spPr>
          <a:xfrm>
            <a:off x="7854696" y="6172200"/>
            <a:ext cx="2840083" cy="457200"/>
          </a:xfrm>
        </p:spPr>
        <p:txBody>
          <a:bodyPr rtlCol="0"/>
          <a:lstStyle>
            <a:lvl1pPr>
              <a:defRPr>
                <a:solidFill>
                  <a:schemeClr val="tx1"/>
                </a:solidFill>
                <a:effectLst/>
              </a:defRPr>
            </a:lvl1pPr>
          </a:lstStyle>
          <a:p>
            <a:pPr rtl="0"/>
            <a:r>
              <a:rPr lang="en-GB"/>
              <a:t>2/3/20XX</a:t>
            </a:r>
          </a:p>
        </p:txBody>
      </p:sp>
      <p:sp>
        <p:nvSpPr>
          <p:cNvPr id="14" name="Slide Number Placeholder 31">
            <a:extLst>
              <a:ext uri="{FF2B5EF4-FFF2-40B4-BE49-F238E27FC236}">
                <a16:creationId xmlns:a16="http://schemas.microsoft.com/office/drawing/2014/main" id="{738131C9-BB2B-4B17-B369-266A658BEFCF}"/>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
        <p:nvSpPr>
          <p:cNvPr id="25" name="Freeform: Shape 24">
            <a:extLst>
              <a:ext uri="{FF2B5EF4-FFF2-40B4-BE49-F238E27FC236}">
                <a16:creationId xmlns:a16="http://schemas.microsoft.com/office/drawing/2014/main" id="{C3103935-D578-4E74-AD03-634BD4A5615B}"/>
              </a:ext>
              <a:ext uri="{C183D7F6-B498-43B3-948B-1728B52AA6E4}">
                <adec:decorative xmlns:adec="http://schemas.microsoft.com/office/drawing/2017/decorative" val="1"/>
              </a:ext>
            </a:extLst>
          </p:cNvPr>
          <p:cNvSpPr/>
          <p:nvPr userDrawn="1"/>
        </p:nvSpPr>
        <p:spPr>
          <a:xfrm flipH="1">
            <a:off x="359337" y="0"/>
            <a:ext cx="1323453" cy="6858000"/>
          </a:xfrm>
          <a:custGeom>
            <a:avLst/>
            <a:gdLst>
              <a:gd name="connsiteX0" fmla="*/ 28443 w 1323453"/>
              <a:gd name="connsiteY0" fmla="*/ 0 h 6858000"/>
              <a:gd name="connsiteX1" fmla="*/ 10519 w 1323453"/>
              <a:gd name="connsiteY1" fmla="*/ 0 h 6858000"/>
              <a:gd name="connsiteX2" fmla="*/ 37377 w 1323453"/>
              <a:gd name="connsiteY2" fmla="*/ 27367 h 6858000"/>
              <a:gd name="connsiteX3" fmla="*/ 1297455 w 1323453"/>
              <a:gd name="connsiteY3" fmla="*/ 4282319 h 6858000"/>
              <a:gd name="connsiteX4" fmla="*/ 248584 w 1323453"/>
              <a:gd name="connsiteY4" fmla="*/ 6615157 h 6858000"/>
              <a:gd name="connsiteX5" fmla="*/ 0 w 1323453"/>
              <a:gd name="connsiteY5" fmla="*/ 6858000 h 6858000"/>
              <a:gd name="connsiteX6" fmla="*/ 19869 w 1323453"/>
              <a:gd name="connsiteY6" fmla="*/ 6858000 h 6858000"/>
              <a:gd name="connsiteX7" fmla="*/ 267461 w 1323453"/>
              <a:gd name="connsiteY7" fmla="*/ 6616128 h 6858000"/>
              <a:gd name="connsiteX8" fmla="*/ 1316330 w 1323453"/>
              <a:gd name="connsiteY8" fmla="*/ 4283289 h 6858000"/>
              <a:gd name="connsiteX9" fmla="*/ 56253 w 1323453"/>
              <a:gd name="connsiteY9" fmla="*/ 2833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3453" h="6858000">
                <a:moveTo>
                  <a:pt x="28443" y="0"/>
                </a:moveTo>
                <a:lnTo>
                  <a:pt x="10519" y="0"/>
                </a:lnTo>
                <a:lnTo>
                  <a:pt x="37377" y="27367"/>
                </a:lnTo>
                <a:cubicBezTo>
                  <a:pt x="919519" y="995374"/>
                  <a:pt x="1367465" y="2551123"/>
                  <a:pt x="1297455" y="4282319"/>
                </a:cubicBezTo>
                <a:cubicBezTo>
                  <a:pt x="1254252" y="5350659"/>
                  <a:pt x="821705" y="6026831"/>
                  <a:pt x="248584" y="6615157"/>
                </a:cubicBezTo>
                <a:lnTo>
                  <a:pt x="0" y="6858000"/>
                </a:lnTo>
                <a:lnTo>
                  <a:pt x="19869" y="6858000"/>
                </a:lnTo>
                <a:lnTo>
                  <a:pt x="267461" y="6616128"/>
                </a:lnTo>
                <a:cubicBezTo>
                  <a:pt x="840581" y="6027802"/>
                  <a:pt x="1273128" y="5351630"/>
                  <a:pt x="1316330" y="4283289"/>
                </a:cubicBezTo>
                <a:cubicBezTo>
                  <a:pt x="1386340" y="2552094"/>
                  <a:pt x="938396" y="996343"/>
                  <a:pt x="56253" y="2833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9" name="Freeform: Shape 28">
            <a:extLst>
              <a:ext uri="{FF2B5EF4-FFF2-40B4-BE49-F238E27FC236}">
                <a16:creationId xmlns:a16="http://schemas.microsoft.com/office/drawing/2014/main" id="{AF9FDE73-1B6C-41BC-BDF9-CA5660397890}"/>
              </a:ext>
              <a:ext uri="{C183D7F6-B498-43B3-948B-1728B52AA6E4}">
                <adec:decorative xmlns:adec="http://schemas.microsoft.com/office/drawing/2017/decorative" val="1"/>
              </a:ext>
            </a:extLst>
          </p:cNvPr>
          <p:cNvSpPr/>
          <p:nvPr userDrawn="1"/>
        </p:nvSpPr>
        <p:spPr>
          <a:xfrm>
            <a:off x="550169" y="0"/>
            <a:ext cx="1561993" cy="6858000"/>
          </a:xfrm>
          <a:custGeom>
            <a:avLst/>
            <a:gdLst>
              <a:gd name="connsiteX0" fmla="*/ 1544228 w 1561993"/>
              <a:gd name="connsiteY0" fmla="*/ 0 h 6858000"/>
              <a:gd name="connsiteX1" fmla="*/ 1561993 w 1561993"/>
              <a:gd name="connsiteY1" fmla="*/ 0 h 6858000"/>
              <a:gd name="connsiteX2" fmla="*/ 1540943 w 1561993"/>
              <a:gd name="connsiteY2" fmla="*/ 17040 h 6858000"/>
              <a:gd name="connsiteX3" fmla="*/ 17765 w 1561993"/>
              <a:gd name="connsiteY3" fmla="*/ 4115040 h 6858000"/>
              <a:gd name="connsiteX4" fmla="*/ 1142901 w 1561993"/>
              <a:gd name="connsiteY4" fmla="*/ 6599739 h 6858000"/>
              <a:gd name="connsiteX5" fmla="*/ 1403744 w 1561993"/>
              <a:gd name="connsiteY5" fmla="*/ 6858000 h 6858000"/>
              <a:gd name="connsiteX6" fmla="*/ 1385980 w 1561993"/>
              <a:gd name="connsiteY6" fmla="*/ 6858000 h 6858000"/>
              <a:gd name="connsiteX7" fmla="*/ 1125137 w 1561993"/>
              <a:gd name="connsiteY7" fmla="*/ 6599739 h 6858000"/>
              <a:gd name="connsiteX8" fmla="*/ 0 w 1561993"/>
              <a:gd name="connsiteY8" fmla="*/ 4115040 h 6858000"/>
              <a:gd name="connsiteX9" fmla="*/ 1523178 w 1561993"/>
              <a:gd name="connsiteY9" fmla="*/ 1704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61993" h="6858000">
                <a:moveTo>
                  <a:pt x="1544228" y="0"/>
                </a:moveTo>
                <a:lnTo>
                  <a:pt x="1561993" y="0"/>
                </a:lnTo>
                <a:lnTo>
                  <a:pt x="1540943" y="17040"/>
                </a:lnTo>
                <a:cubicBezTo>
                  <a:pt x="563647" y="857447"/>
                  <a:pt x="17765" y="2378351"/>
                  <a:pt x="17765" y="4115040"/>
                </a:cubicBezTo>
                <a:cubicBezTo>
                  <a:pt x="17765" y="5263323"/>
                  <a:pt x="514810" y="5955416"/>
                  <a:pt x="1142901" y="6599739"/>
                </a:cubicBezTo>
                <a:lnTo>
                  <a:pt x="1403744" y="6858000"/>
                </a:lnTo>
                <a:lnTo>
                  <a:pt x="1385980" y="6858000"/>
                </a:lnTo>
                <a:lnTo>
                  <a:pt x="1125137" y="6599739"/>
                </a:lnTo>
                <a:cubicBezTo>
                  <a:pt x="497046" y="5955416"/>
                  <a:pt x="0" y="5263323"/>
                  <a:pt x="0" y="4115040"/>
                </a:cubicBezTo>
                <a:cubicBezTo>
                  <a:pt x="0" y="2378351"/>
                  <a:pt x="545882" y="857447"/>
                  <a:pt x="1523178" y="1704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30" name="Freeform: Shape 29">
            <a:extLst>
              <a:ext uri="{FF2B5EF4-FFF2-40B4-BE49-F238E27FC236}">
                <a16:creationId xmlns:a16="http://schemas.microsoft.com/office/drawing/2014/main" id="{372902A6-3D21-43DD-95F6-88542794C4D0}"/>
              </a:ext>
              <a:ext uri="{C183D7F6-B498-43B3-948B-1728B52AA6E4}">
                <adec:decorative xmlns:adec="http://schemas.microsoft.com/office/drawing/2017/decorative" val="1"/>
              </a:ext>
            </a:extLst>
          </p:cNvPr>
          <p:cNvSpPr/>
          <p:nvPr userDrawn="1"/>
        </p:nvSpPr>
        <p:spPr>
          <a:xfrm>
            <a:off x="9291101" y="0"/>
            <a:ext cx="1825312" cy="6858000"/>
          </a:xfrm>
          <a:custGeom>
            <a:avLst/>
            <a:gdLst>
              <a:gd name="connsiteX0" fmla="*/ 516683 w 1825312"/>
              <a:gd name="connsiteY0" fmla="*/ 0 h 6858000"/>
              <a:gd name="connsiteX1" fmla="*/ 541088 w 1825312"/>
              <a:gd name="connsiteY1" fmla="*/ 0 h 6858000"/>
              <a:gd name="connsiteX2" fmla="*/ 626170 w 1825312"/>
              <a:gd name="connsiteY2" fmla="*/ 99144 h 6858000"/>
              <a:gd name="connsiteX3" fmla="*/ 1825312 w 1825312"/>
              <a:gd name="connsiteY3" fmla="*/ 3859833 h 6858000"/>
              <a:gd name="connsiteX4" fmla="*/ 279633 w 1825312"/>
              <a:gd name="connsiteY4" fmla="*/ 6651338 h 6858000"/>
              <a:gd name="connsiteX5" fmla="*/ 24403 w 1825312"/>
              <a:gd name="connsiteY5" fmla="*/ 6858000 h 6858000"/>
              <a:gd name="connsiteX6" fmla="*/ 0 w 1825312"/>
              <a:gd name="connsiteY6" fmla="*/ 6858000 h 6858000"/>
              <a:gd name="connsiteX7" fmla="*/ 255230 w 1825312"/>
              <a:gd name="connsiteY7" fmla="*/ 6651338 h 6858000"/>
              <a:gd name="connsiteX8" fmla="*/ 1800907 w 1825312"/>
              <a:gd name="connsiteY8" fmla="*/ 3859833 h 6858000"/>
              <a:gd name="connsiteX9" fmla="*/ 601765 w 1825312"/>
              <a:gd name="connsiteY9" fmla="*/ 9914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5312" h="6858000">
                <a:moveTo>
                  <a:pt x="516683" y="0"/>
                </a:moveTo>
                <a:lnTo>
                  <a:pt x="541088" y="0"/>
                </a:lnTo>
                <a:lnTo>
                  <a:pt x="626170" y="99144"/>
                </a:lnTo>
                <a:cubicBezTo>
                  <a:pt x="1403484" y="1069501"/>
                  <a:pt x="1825312" y="2396484"/>
                  <a:pt x="1825312" y="3859833"/>
                </a:cubicBezTo>
                <a:cubicBezTo>
                  <a:pt x="1825312" y="5149904"/>
                  <a:pt x="1142485" y="5927455"/>
                  <a:pt x="279633" y="6651338"/>
                </a:cubicBezTo>
                <a:lnTo>
                  <a:pt x="24403" y="6858000"/>
                </a:lnTo>
                <a:lnTo>
                  <a:pt x="0" y="6858000"/>
                </a:lnTo>
                <a:lnTo>
                  <a:pt x="255230" y="6651338"/>
                </a:lnTo>
                <a:cubicBezTo>
                  <a:pt x="1118082" y="5927455"/>
                  <a:pt x="1800907" y="5149904"/>
                  <a:pt x="1800907" y="3859833"/>
                </a:cubicBezTo>
                <a:cubicBezTo>
                  <a:pt x="1800907" y="2396484"/>
                  <a:pt x="1379079" y="1069501"/>
                  <a:pt x="601765" y="9914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31" name="Freeform: Shape 30">
            <a:extLst>
              <a:ext uri="{FF2B5EF4-FFF2-40B4-BE49-F238E27FC236}">
                <a16:creationId xmlns:a16="http://schemas.microsoft.com/office/drawing/2014/main" id="{F0B134F2-3D84-48E8-B16A-0DBCF9E8DC9D}"/>
              </a:ext>
              <a:ext uri="{C183D7F6-B498-43B3-948B-1728B52AA6E4}">
                <adec:decorative xmlns:adec="http://schemas.microsoft.com/office/drawing/2017/decorative" val="1"/>
              </a:ext>
            </a:extLst>
          </p:cNvPr>
          <p:cNvSpPr/>
          <p:nvPr userDrawn="1"/>
        </p:nvSpPr>
        <p:spPr>
          <a:xfrm>
            <a:off x="9437331" y="0"/>
            <a:ext cx="1904278" cy="6858000"/>
          </a:xfrm>
          <a:custGeom>
            <a:avLst/>
            <a:gdLst>
              <a:gd name="connsiteX0" fmla="*/ 624262 w 1775065"/>
              <a:gd name="connsiteY0" fmla="*/ 0 h 6858000"/>
              <a:gd name="connsiteX1" fmla="*/ 642233 w 1775065"/>
              <a:gd name="connsiteY1" fmla="*/ 0 h 6858000"/>
              <a:gd name="connsiteX2" fmla="*/ 673003 w 1775065"/>
              <a:gd name="connsiteY2" fmla="*/ 35111 h 6858000"/>
              <a:gd name="connsiteX3" fmla="*/ 1767974 w 1775065"/>
              <a:gd name="connsiteY3" fmla="*/ 3968278 h 6858000"/>
              <a:gd name="connsiteX4" fmla="*/ 115603 w 1775065"/>
              <a:gd name="connsiteY4" fmla="*/ 6776131 h 6858000"/>
              <a:gd name="connsiteX5" fmla="*/ 19890 w 1775065"/>
              <a:gd name="connsiteY5" fmla="*/ 6858000 h 6858000"/>
              <a:gd name="connsiteX6" fmla="*/ 0 w 1775065"/>
              <a:gd name="connsiteY6" fmla="*/ 6858000 h 6858000"/>
              <a:gd name="connsiteX7" fmla="*/ 96809 w 1775065"/>
              <a:gd name="connsiteY7" fmla="*/ 6775193 h 6858000"/>
              <a:gd name="connsiteX8" fmla="*/ 1749182 w 1775065"/>
              <a:gd name="connsiteY8" fmla="*/ 3967340 h 6858000"/>
              <a:gd name="connsiteX9" fmla="*/ 654209 w 1775065"/>
              <a:gd name="connsiteY9" fmla="*/ 3417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5065" h="6858000">
                <a:moveTo>
                  <a:pt x="624262" y="0"/>
                </a:moveTo>
                <a:lnTo>
                  <a:pt x="642233" y="0"/>
                </a:lnTo>
                <a:lnTo>
                  <a:pt x="673003" y="35111"/>
                </a:lnTo>
                <a:cubicBezTo>
                  <a:pt x="1445427" y="977982"/>
                  <a:pt x="1833320" y="2398562"/>
                  <a:pt x="1767974" y="3968278"/>
                </a:cubicBezTo>
                <a:cubicBezTo>
                  <a:pt x="1710622" y="5345972"/>
                  <a:pt x="964135" y="6049363"/>
                  <a:pt x="115603" y="6776131"/>
                </a:cubicBezTo>
                <a:lnTo>
                  <a:pt x="19890" y="6858000"/>
                </a:lnTo>
                <a:lnTo>
                  <a:pt x="0" y="6858000"/>
                </a:lnTo>
                <a:lnTo>
                  <a:pt x="96809" y="6775193"/>
                </a:lnTo>
                <a:cubicBezTo>
                  <a:pt x="945341" y="6048424"/>
                  <a:pt x="1691828" y="5345034"/>
                  <a:pt x="1749182" y="3967340"/>
                </a:cubicBezTo>
                <a:cubicBezTo>
                  <a:pt x="1814528" y="2397623"/>
                  <a:pt x="1426634" y="977044"/>
                  <a:pt x="654209" y="34172"/>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3692708128"/>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58B35E44-8881-47EA-963A-54C1FF6BDE21}"/>
              </a:ext>
            </a:extLst>
          </p:cNvPr>
          <p:cNvSpPr>
            <a:spLocks noGrp="1"/>
          </p:cNvSpPr>
          <p:nvPr>
            <p:ph type="pic" sz="quarter" idx="14"/>
          </p:nvPr>
        </p:nvSpPr>
        <p:spPr>
          <a:xfrm>
            <a:off x="-152" y="-1"/>
            <a:ext cx="12192152" cy="6858000"/>
          </a:xfrm>
          <a:custGeom>
            <a:avLst/>
            <a:gdLst>
              <a:gd name="connsiteX0" fmla="*/ 0 w 12192152"/>
              <a:gd name="connsiteY0" fmla="*/ 0 h 6858000"/>
              <a:gd name="connsiteX1" fmla="*/ 12192000 w 12192152"/>
              <a:gd name="connsiteY1" fmla="*/ 0 h 6858000"/>
              <a:gd name="connsiteX2" fmla="*/ 12192000 w 12192152"/>
              <a:gd name="connsiteY2" fmla="*/ 1230313 h 6858000"/>
              <a:gd name="connsiteX3" fmla="*/ 12192152 w 12192152"/>
              <a:gd name="connsiteY3" fmla="*/ 1230313 h 6858000"/>
              <a:gd name="connsiteX4" fmla="*/ 12192152 w 12192152"/>
              <a:gd name="connsiteY4" fmla="*/ 6858000 h 6858000"/>
              <a:gd name="connsiteX5" fmla="*/ 12192000 w 12192152"/>
              <a:gd name="connsiteY5" fmla="*/ 6858000 h 6858000"/>
              <a:gd name="connsiteX6" fmla="*/ 11611208 w 12192152"/>
              <a:gd name="connsiteY6" fmla="*/ 6858000 h 6858000"/>
              <a:gd name="connsiteX7" fmla="*/ 8258426 w 12192152"/>
              <a:gd name="connsiteY7" fmla="*/ 6858000 h 6858000"/>
              <a:gd name="connsiteX8" fmla="*/ 6400952 w 12192152"/>
              <a:gd name="connsiteY8" fmla="*/ 6858000 h 6858000"/>
              <a:gd name="connsiteX9" fmla="*/ 0 w 12192152"/>
              <a:gd name="connsiteY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152" h="6858000">
                <a:moveTo>
                  <a:pt x="0" y="0"/>
                </a:moveTo>
                <a:lnTo>
                  <a:pt x="12192000" y="0"/>
                </a:lnTo>
                <a:lnTo>
                  <a:pt x="12192000" y="1230313"/>
                </a:lnTo>
                <a:lnTo>
                  <a:pt x="12192152" y="1230313"/>
                </a:lnTo>
                <a:lnTo>
                  <a:pt x="12192152" y="6858000"/>
                </a:lnTo>
                <a:lnTo>
                  <a:pt x="12192000" y="6858000"/>
                </a:lnTo>
                <a:lnTo>
                  <a:pt x="11611208" y="6858000"/>
                </a:lnTo>
                <a:lnTo>
                  <a:pt x="8258426" y="6858000"/>
                </a:lnTo>
                <a:lnTo>
                  <a:pt x="6400952" y="6858000"/>
                </a:lnTo>
                <a:lnTo>
                  <a:pt x="0" y="6858000"/>
                </a:lnTo>
                <a:close/>
              </a:path>
            </a:pathLst>
          </a:custGeom>
          <a:solidFill>
            <a:schemeClr val="accent4"/>
          </a:solidFill>
        </p:spPr>
        <p:txBody>
          <a:bodyPr wrap="square" rtlCol="0">
            <a:noAutofit/>
          </a:bodyPr>
          <a:lstStyle/>
          <a:p>
            <a:pPr rtl="0"/>
            <a:r>
              <a:rPr lang="en-US"/>
              <a:t>Click icon to add picture</a:t>
            </a:r>
            <a:endParaRPr lang="en-GB"/>
          </a:p>
        </p:txBody>
      </p:sp>
      <p:sp>
        <p:nvSpPr>
          <p:cNvPr id="22" name="Title 21">
            <a:extLst>
              <a:ext uri="{FF2B5EF4-FFF2-40B4-BE49-F238E27FC236}">
                <a16:creationId xmlns:a16="http://schemas.microsoft.com/office/drawing/2014/main" id="{D3AC31D1-956B-4E28-946A-2C96547A207A}"/>
              </a:ext>
            </a:extLst>
          </p:cNvPr>
          <p:cNvSpPr>
            <a:spLocks noGrp="1"/>
          </p:cNvSpPr>
          <p:nvPr>
            <p:ph type="title"/>
          </p:nvPr>
        </p:nvSpPr>
        <p:spPr>
          <a:xfrm>
            <a:off x="7260958" y="2256519"/>
            <a:ext cx="4931041" cy="4601481"/>
          </a:xfrm>
          <a:custGeom>
            <a:avLst/>
            <a:gdLst>
              <a:gd name="connsiteX0" fmla="*/ 2486924 w 4930888"/>
              <a:gd name="connsiteY0" fmla="*/ 1242 h 4601481"/>
              <a:gd name="connsiteX1" fmla="*/ 3569373 w 4930888"/>
              <a:gd name="connsiteY1" fmla="*/ 324180 h 4601481"/>
              <a:gd name="connsiteX2" fmla="*/ 4856237 w 4930888"/>
              <a:gd name="connsiteY2" fmla="*/ 1766523 h 4601481"/>
              <a:gd name="connsiteX3" fmla="*/ 4930888 w 4930888"/>
              <a:gd name="connsiteY3" fmla="*/ 1950929 h 4601481"/>
              <a:gd name="connsiteX4" fmla="*/ 4930887 w 4930888"/>
              <a:gd name="connsiteY4" fmla="*/ 3928932 h 4601481"/>
              <a:gd name="connsiteX5" fmla="*/ 4836867 w 4930888"/>
              <a:gd name="connsiteY5" fmla="*/ 4118749 h 4601481"/>
              <a:gd name="connsiteX6" fmla="*/ 4475081 w 4930888"/>
              <a:gd name="connsiteY6" fmla="*/ 4521219 h 4601481"/>
              <a:gd name="connsiteX7" fmla="*/ 4350096 w 4930888"/>
              <a:gd name="connsiteY7" fmla="*/ 4601481 h 4601481"/>
              <a:gd name="connsiteX8" fmla="*/ 997314 w 4930888"/>
              <a:gd name="connsiteY8" fmla="*/ 4601481 h 4601481"/>
              <a:gd name="connsiteX9" fmla="*/ 892839 w 4930888"/>
              <a:gd name="connsiteY9" fmla="*/ 4484500 h 4601481"/>
              <a:gd name="connsiteX10" fmla="*/ 407190 w 4930888"/>
              <a:gd name="connsiteY10" fmla="*/ 3560851 h 4601481"/>
              <a:gd name="connsiteX11" fmla="*/ 201278 w 4930888"/>
              <a:gd name="connsiteY11" fmla="*/ 1442390 h 4601481"/>
              <a:gd name="connsiteX12" fmla="*/ 2486924 w 4930888"/>
              <a:gd name="connsiteY12" fmla="*/ 1242 h 4601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30888" h="4601481">
                <a:moveTo>
                  <a:pt x="2486924" y="1242"/>
                </a:moveTo>
                <a:cubicBezTo>
                  <a:pt x="2843346" y="13471"/>
                  <a:pt x="3209340" y="116315"/>
                  <a:pt x="3569373" y="324180"/>
                </a:cubicBezTo>
                <a:cubicBezTo>
                  <a:pt x="4132717" y="649427"/>
                  <a:pt x="4585942" y="1173552"/>
                  <a:pt x="4856237" y="1766523"/>
                </a:cubicBezTo>
                <a:lnTo>
                  <a:pt x="4930888" y="1950929"/>
                </a:lnTo>
                <a:lnTo>
                  <a:pt x="4930887" y="3928932"/>
                </a:lnTo>
                <a:lnTo>
                  <a:pt x="4836867" y="4118749"/>
                </a:lnTo>
                <a:cubicBezTo>
                  <a:pt x="4733860" y="4297162"/>
                  <a:pt x="4611784" y="4422506"/>
                  <a:pt x="4475081" y="4521219"/>
                </a:cubicBezTo>
                <a:lnTo>
                  <a:pt x="4350096" y="4601481"/>
                </a:lnTo>
                <a:lnTo>
                  <a:pt x="997314" y="4601481"/>
                </a:lnTo>
                <a:lnTo>
                  <a:pt x="892839" y="4484500"/>
                </a:lnTo>
                <a:cubicBezTo>
                  <a:pt x="678468" y="4214960"/>
                  <a:pt x="542823" y="3894418"/>
                  <a:pt x="407190" y="3560851"/>
                </a:cubicBezTo>
                <a:cubicBezTo>
                  <a:pt x="109258" y="2828168"/>
                  <a:pt x="-222538" y="2176460"/>
                  <a:pt x="201278" y="1442390"/>
                </a:cubicBezTo>
                <a:cubicBezTo>
                  <a:pt x="727746" y="530520"/>
                  <a:pt x="1576072" y="-30012"/>
                  <a:pt x="2486924" y="1242"/>
                </a:cubicBezTo>
                <a:close/>
              </a:path>
            </a:pathLst>
          </a:custGeom>
          <a:solidFill>
            <a:schemeClr val="bg1">
              <a:alpha val="80000"/>
            </a:schemeClr>
          </a:solidFill>
          <a:effectLst>
            <a:outerShdw sx="110000" sy="110000" algn="ctr" rotWithShape="0">
              <a:schemeClr val="bg1">
                <a:alpha val="50000"/>
              </a:schemeClr>
            </a:outerShdw>
          </a:effectLst>
        </p:spPr>
        <p:txBody>
          <a:bodyPr wrap="square" lIns="548640" rIns="457200" bIns="1737360" rtlCol="0">
            <a:noAutofit/>
          </a:bodyPr>
          <a:lstStyle>
            <a:lvl1pPr>
              <a:lnSpc>
                <a:spcPct val="110000"/>
              </a:lnSpc>
              <a:defRPr sz="2400" spc="0" baseline="0"/>
            </a:lvl1pPr>
          </a:lstStyle>
          <a:p>
            <a:pPr rtl="0"/>
            <a:r>
              <a:rPr lang="en-US"/>
              <a:t>Click to edit Master title style</a:t>
            </a:r>
            <a:endParaRPr lang="en-GB"/>
          </a:p>
        </p:txBody>
      </p:sp>
      <p:sp>
        <p:nvSpPr>
          <p:cNvPr id="21" name="Freeform: Shape 20">
            <a:extLst>
              <a:ext uri="{FF2B5EF4-FFF2-40B4-BE49-F238E27FC236}">
                <a16:creationId xmlns:a16="http://schemas.microsoft.com/office/drawing/2014/main" id="{EDA0673F-81CD-4FD2-A0E2-2B800F67CD54}"/>
              </a:ext>
              <a:ext uri="{C183D7F6-B498-43B3-948B-1728B52AA6E4}">
                <adec:decorative xmlns:adec="http://schemas.microsoft.com/office/drawing/2017/decorative" val="1"/>
              </a:ext>
            </a:extLst>
          </p:cNvPr>
          <p:cNvSpPr/>
          <p:nvPr userDrawn="1"/>
        </p:nvSpPr>
        <p:spPr>
          <a:xfrm>
            <a:off x="6781549" y="1757155"/>
            <a:ext cx="5433311" cy="5118625"/>
          </a:xfrm>
          <a:custGeom>
            <a:avLst/>
            <a:gdLst>
              <a:gd name="connsiteX0" fmla="*/ 2885375 w 5448246"/>
              <a:gd name="connsiteY0" fmla="*/ 1442 h 5156012"/>
              <a:gd name="connsiteX1" fmla="*/ 4141251 w 5448246"/>
              <a:gd name="connsiteY1" fmla="*/ 376120 h 5156012"/>
              <a:gd name="connsiteX2" fmla="*/ 5315487 w 5448246"/>
              <a:gd name="connsiteY2" fmla="*/ 1482940 h 5156012"/>
              <a:gd name="connsiteX3" fmla="*/ 5448246 w 5448246"/>
              <a:gd name="connsiteY3" fmla="*/ 1697243 h 5156012"/>
              <a:gd name="connsiteX4" fmla="*/ 5448246 w 5448246"/>
              <a:gd name="connsiteY4" fmla="*/ 5009611 h 5156012"/>
              <a:gd name="connsiteX5" fmla="*/ 5416607 w 5448246"/>
              <a:gd name="connsiteY5" fmla="*/ 5046802 h 5156012"/>
              <a:gd name="connsiteX6" fmla="*/ 5344828 w 5448246"/>
              <a:gd name="connsiteY6" fmla="*/ 5119639 h 5156012"/>
              <a:gd name="connsiteX7" fmla="*/ 5300719 w 5448246"/>
              <a:gd name="connsiteY7" fmla="*/ 5156012 h 5156012"/>
              <a:gd name="connsiteX8" fmla="*/ 1002287 w 5448246"/>
              <a:gd name="connsiteY8" fmla="*/ 5156012 h 5156012"/>
              <a:gd name="connsiteX9" fmla="*/ 896888 w 5448246"/>
              <a:gd name="connsiteY9" fmla="*/ 5008616 h 5156012"/>
              <a:gd name="connsiteX10" fmla="*/ 472429 w 5448246"/>
              <a:gd name="connsiteY10" fmla="*/ 4131367 h 5156012"/>
              <a:gd name="connsiteX11" fmla="*/ 233526 w 5448246"/>
              <a:gd name="connsiteY11" fmla="*/ 1673489 h 5156012"/>
              <a:gd name="connsiteX12" fmla="*/ 2885375 w 5448246"/>
              <a:gd name="connsiteY12" fmla="*/ 1442 h 5156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48246" h="5156012">
                <a:moveTo>
                  <a:pt x="2885375" y="1442"/>
                </a:moveTo>
                <a:cubicBezTo>
                  <a:pt x="3298901" y="15631"/>
                  <a:pt x="3723535" y="134952"/>
                  <a:pt x="4141251" y="376120"/>
                </a:cubicBezTo>
                <a:cubicBezTo>
                  <a:pt x="4608110" y="645661"/>
                  <a:pt x="5009784" y="1032928"/>
                  <a:pt x="5315487" y="1482940"/>
                </a:cubicBezTo>
                <a:lnTo>
                  <a:pt x="5448246" y="1697243"/>
                </a:lnTo>
                <a:lnTo>
                  <a:pt x="5448246" y="5009611"/>
                </a:lnTo>
                <a:lnTo>
                  <a:pt x="5416607" y="5046802"/>
                </a:lnTo>
                <a:cubicBezTo>
                  <a:pt x="5393215" y="5072317"/>
                  <a:pt x="5369282" y="5096549"/>
                  <a:pt x="5344828" y="5119639"/>
                </a:cubicBezTo>
                <a:lnTo>
                  <a:pt x="5300719" y="5156012"/>
                </a:lnTo>
                <a:lnTo>
                  <a:pt x="1002287" y="5156012"/>
                </a:lnTo>
                <a:lnTo>
                  <a:pt x="896888" y="5008616"/>
                </a:lnTo>
                <a:cubicBezTo>
                  <a:pt x="724221" y="4740911"/>
                  <a:pt x="598320" y="4440975"/>
                  <a:pt x="472429" y="4131367"/>
                </a:cubicBezTo>
                <a:cubicBezTo>
                  <a:pt x="126764" y="3281294"/>
                  <a:pt x="-258192" y="2525170"/>
                  <a:pt x="233526" y="1673489"/>
                </a:cubicBezTo>
                <a:cubicBezTo>
                  <a:pt x="844344" y="615522"/>
                  <a:pt x="1828586" y="-34819"/>
                  <a:pt x="2885375" y="1442"/>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0" name="Subtitle 2">
            <a:extLst>
              <a:ext uri="{FF2B5EF4-FFF2-40B4-BE49-F238E27FC236}">
                <a16:creationId xmlns:a16="http://schemas.microsoft.com/office/drawing/2014/main" id="{E734C383-6DCF-4C3B-8D34-B514D59344E2}"/>
              </a:ext>
            </a:extLst>
          </p:cNvPr>
          <p:cNvSpPr>
            <a:spLocks noGrp="1"/>
          </p:cNvSpPr>
          <p:nvPr>
            <p:ph type="subTitle" idx="1" hasCustomPrompt="1"/>
          </p:nvPr>
        </p:nvSpPr>
        <p:spPr>
          <a:xfrm>
            <a:off x="7706870" y="5261547"/>
            <a:ext cx="3848429" cy="678633"/>
          </a:xfrm>
        </p:spPr>
        <p:txBody>
          <a:bodyPr rtlCol="0" anchor="t">
            <a:normAutofit/>
          </a:bodyPr>
          <a:lstStyle>
            <a:lvl1pPr marL="0" indent="0">
              <a:defRPr/>
            </a:lvl1pPr>
          </a:lstStyle>
          <a:p>
            <a:pPr rtl="0"/>
            <a:r>
              <a:rPr lang="en-GB" sz="1800">
                <a:solidFill>
                  <a:schemeClr val="tx1">
                    <a:lumMod val="75000"/>
                    <a:lumOff val="25000"/>
                  </a:schemeClr>
                </a:solidFill>
              </a:rPr>
              <a:t>Click to add subtitle</a:t>
            </a:r>
          </a:p>
        </p:txBody>
      </p:sp>
      <p:sp>
        <p:nvSpPr>
          <p:cNvPr id="11" name="Footer Placeholder 13">
            <a:extLst>
              <a:ext uri="{FF2B5EF4-FFF2-40B4-BE49-F238E27FC236}">
                <a16:creationId xmlns:a16="http://schemas.microsoft.com/office/drawing/2014/main" id="{F0B4B380-E466-46B3-B541-B6D166755EBB}"/>
              </a:ext>
            </a:extLst>
          </p:cNvPr>
          <p:cNvSpPr>
            <a:spLocks noGrp="1"/>
          </p:cNvSpPr>
          <p:nvPr>
            <p:ph type="ftr" sz="quarter" idx="11"/>
          </p:nvPr>
        </p:nvSpPr>
        <p:spPr>
          <a:xfrm>
            <a:off x="1124712" y="6170490"/>
            <a:ext cx="5669280" cy="457200"/>
          </a:xfrm>
        </p:spPr>
        <p:txBody>
          <a:bodyPr rtlCol="0"/>
          <a:lstStyle/>
          <a:p>
            <a:pPr rtl="0"/>
            <a:r>
              <a:rPr lang="en-GB">
                <a:solidFill>
                  <a:srgbClr val="FFFFFF"/>
                </a:solidFill>
                <a:effectLst>
                  <a:outerShdw blurRad="50800" dist="38100" dir="2700000" algn="tl" rotWithShape="0">
                    <a:prstClr val="black">
                      <a:alpha val="43000"/>
                    </a:prstClr>
                  </a:outerShdw>
                </a:effectLst>
              </a:rPr>
              <a:t>Sample Footer Text</a:t>
            </a:r>
          </a:p>
        </p:txBody>
      </p:sp>
      <p:sp>
        <p:nvSpPr>
          <p:cNvPr id="12" name="Date Placeholder 9">
            <a:extLst>
              <a:ext uri="{FF2B5EF4-FFF2-40B4-BE49-F238E27FC236}">
                <a16:creationId xmlns:a16="http://schemas.microsoft.com/office/drawing/2014/main" id="{19723AE5-0785-4E75-8F8A-0585867971F0}"/>
              </a:ext>
            </a:extLst>
          </p:cNvPr>
          <p:cNvSpPr>
            <a:spLocks noGrp="1"/>
          </p:cNvSpPr>
          <p:nvPr>
            <p:ph type="dt" sz="half" idx="10"/>
          </p:nvPr>
        </p:nvSpPr>
        <p:spPr>
          <a:xfrm>
            <a:off x="7854696" y="6172200"/>
            <a:ext cx="2843784" cy="457200"/>
          </a:xfrm>
        </p:spPr>
        <p:txBody>
          <a:bodyPr rtlCol="0"/>
          <a:lstStyle/>
          <a:p>
            <a:pPr algn="r" rtl="0"/>
            <a:r>
              <a:rPr lang="en-GB"/>
              <a:t>2/3/20XX</a:t>
            </a:r>
            <a:endParaRPr lang="en-GB" dirty="0"/>
          </a:p>
        </p:txBody>
      </p:sp>
      <p:sp>
        <p:nvSpPr>
          <p:cNvPr id="13" name="Slide Number Placeholder 31">
            <a:extLst>
              <a:ext uri="{FF2B5EF4-FFF2-40B4-BE49-F238E27FC236}">
                <a16:creationId xmlns:a16="http://schemas.microsoft.com/office/drawing/2014/main" id="{17FECCBB-8049-41D8-AC1F-EF5DD957BFE9}"/>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2756662812"/>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14B79B1E-6457-4C1A-89F2-EA414062EE72}"/>
              </a:ext>
              <a:ext uri="{C183D7F6-B498-43B3-948B-1728B52AA6E4}">
                <adec:decorative xmlns:adec="http://schemas.microsoft.com/office/drawing/2017/decorative" val="1"/>
              </a:ext>
            </a:extLst>
          </p:cNvPr>
          <p:cNvSpPr/>
          <p:nvPr userDrawn="1"/>
        </p:nvSpPr>
        <p:spPr>
          <a:xfrm>
            <a:off x="890978" y="2085219"/>
            <a:ext cx="2299137" cy="2531684"/>
          </a:xfrm>
          <a:custGeom>
            <a:avLst/>
            <a:gdLst>
              <a:gd name="connsiteX0" fmla="*/ 1448892 w 2805016"/>
              <a:gd name="connsiteY0" fmla="*/ 1295 h 3049345"/>
              <a:gd name="connsiteX1" fmla="*/ 1762036 w 2805016"/>
              <a:gd name="connsiteY1" fmla="*/ 37054 h 3049345"/>
              <a:gd name="connsiteX2" fmla="*/ 2172496 w 2805016"/>
              <a:gd name="connsiteY2" fmla="*/ 276646 h 3049345"/>
              <a:gd name="connsiteX3" fmla="*/ 2494528 w 2805016"/>
              <a:gd name="connsiteY3" fmla="*/ 816190 h 3049345"/>
              <a:gd name="connsiteX4" fmla="*/ 2553622 w 2805016"/>
              <a:gd name="connsiteY4" fmla="*/ 932591 h 3049345"/>
              <a:gd name="connsiteX5" fmla="*/ 2789833 w 2805016"/>
              <a:gd name="connsiteY5" fmla="*/ 1841650 h 3049345"/>
              <a:gd name="connsiteX6" fmla="*/ 1939259 w 2805016"/>
              <a:gd name="connsiteY6" fmla="*/ 2818274 h 3049345"/>
              <a:gd name="connsiteX7" fmla="*/ 1752834 w 2805016"/>
              <a:gd name="connsiteY7" fmla="*/ 2904144 h 3049345"/>
              <a:gd name="connsiteX8" fmla="*/ 1191447 w 2805016"/>
              <a:gd name="connsiteY8" fmla="*/ 3038170 h 3049345"/>
              <a:gd name="connsiteX9" fmla="*/ 661126 w 2805016"/>
              <a:gd name="connsiteY9" fmla="*/ 2791872 h 3049345"/>
              <a:gd name="connsiteX10" fmla="*/ 256115 w 2805016"/>
              <a:gd name="connsiteY10" fmla="*/ 2313690 h 3049345"/>
              <a:gd name="connsiteX11" fmla="*/ 30620 w 2805016"/>
              <a:gd name="connsiteY11" fmla="*/ 1690804 h 3049345"/>
              <a:gd name="connsiteX12" fmla="*/ 29591 w 2805016"/>
              <a:gd name="connsiteY12" fmla="*/ 1037726 h 3049345"/>
              <a:gd name="connsiteX13" fmla="*/ 244525 w 2805016"/>
              <a:gd name="connsiteY13" fmla="*/ 519197 h 3049345"/>
              <a:gd name="connsiteX14" fmla="*/ 622356 w 2805016"/>
              <a:gd name="connsiteY14" fmla="*/ 183048 h 3049345"/>
              <a:gd name="connsiteX15" fmla="*/ 1448892 w 2805016"/>
              <a:gd name="connsiteY15" fmla="*/ 1295 h 3049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05016" h="3049345">
                <a:moveTo>
                  <a:pt x="1448892" y="1295"/>
                </a:moveTo>
                <a:cubicBezTo>
                  <a:pt x="1551302" y="5038"/>
                  <a:pt x="1656071" y="16908"/>
                  <a:pt x="1762036" y="37054"/>
                </a:cubicBezTo>
                <a:cubicBezTo>
                  <a:pt x="1931145" y="69206"/>
                  <a:pt x="2057720" y="143119"/>
                  <a:pt x="2172496" y="276646"/>
                </a:cubicBezTo>
                <a:cubicBezTo>
                  <a:pt x="2292557" y="416316"/>
                  <a:pt x="2390672" y="610536"/>
                  <a:pt x="2494528" y="816190"/>
                </a:cubicBezTo>
                <a:cubicBezTo>
                  <a:pt x="2513659" y="854126"/>
                  <a:pt x="2533480" y="893328"/>
                  <a:pt x="2553622" y="932591"/>
                </a:cubicBezTo>
                <a:cubicBezTo>
                  <a:pt x="2733870" y="1284027"/>
                  <a:pt x="2847724" y="1537159"/>
                  <a:pt x="2789833" y="1841650"/>
                </a:cubicBezTo>
                <a:cubicBezTo>
                  <a:pt x="2701624" y="2305599"/>
                  <a:pt x="2447254" y="2597690"/>
                  <a:pt x="1939259" y="2818274"/>
                </a:cubicBezTo>
                <a:cubicBezTo>
                  <a:pt x="1872770" y="2847138"/>
                  <a:pt x="1811781" y="2876114"/>
                  <a:pt x="1752834" y="2904144"/>
                </a:cubicBezTo>
                <a:cubicBezTo>
                  <a:pt x="1508432" y="3020297"/>
                  <a:pt x="1382512" y="3074496"/>
                  <a:pt x="1191447" y="3038170"/>
                </a:cubicBezTo>
                <a:cubicBezTo>
                  <a:pt x="1001732" y="3002100"/>
                  <a:pt x="823313" y="2919199"/>
                  <a:pt x="661126" y="2791872"/>
                </a:cubicBezTo>
                <a:cubicBezTo>
                  <a:pt x="502474" y="2667286"/>
                  <a:pt x="366163" y="2506376"/>
                  <a:pt x="256115" y="2313690"/>
                </a:cubicBezTo>
                <a:cubicBezTo>
                  <a:pt x="147904" y="2124290"/>
                  <a:pt x="69906" y="1908939"/>
                  <a:pt x="30620" y="1690804"/>
                </a:cubicBezTo>
                <a:cubicBezTo>
                  <a:pt x="-9871" y="1466769"/>
                  <a:pt x="-10191" y="1246967"/>
                  <a:pt x="29591" y="1037726"/>
                </a:cubicBezTo>
                <a:cubicBezTo>
                  <a:pt x="67109" y="840400"/>
                  <a:pt x="139452" y="665977"/>
                  <a:pt x="244525" y="519197"/>
                </a:cubicBezTo>
                <a:cubicBezTo>
                  <a:pt x="343054" y="381648"/>
                  <a:pt x="470192" y="268558"/>
                  <a:pt x="622356" y="183048"/>
                </a:cubicBezTo>
                <a:cubicBezTo>
                  <a:pt x="855671" y="51991"/>
                  <a:pt x="1141662" y="-9932"/>
                  <a:pt x="1448892" y="1295"/>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1" name="Freeform: Shape 10">
            <a:extLst>
              <a:ext uri="{FF2B5EF4-FFF2-40B4-BE49-F238E27FC236}">
                <a16:creationId xmlns:a16="http://schemas.microsoft.com/office/drawing/2014/main" id="{0E36164D-F9AC-477E-9F21-EBF15A4E1190}"/>
              </a:ext>
              <a:ext uri="{C183D7F6-B498-43B3-948B-1728B52AA6E4}">
                <adec:decorative xmlns:adec="http://schemas.microsoft.com/office/drawing/2017/decorative" val="1"/>
              </a:ext>
            </a:extLst>
          </p:cNvPr>
          <p:cNvSpPr/>
          <p:nvPr userDrawn="1"/>
        </p:nvSpPr>
        <p:spPr>
          <a:xfrm>
            <a:off x="987583" y="2234914"/>
            <a:ext cx="2104785" cy="2231156"/>
          </a:xfrm>
          <a:custGeom>
            <a:avLst/>
            <a:gdLst>
              <a:gd name="connsiteX0" fmla="*/ 1177679 w 2567901"/>
              <a:gd name="connsiteY0" fmla="*/ 1063 h 2687367"/>
              <a:gd name="connsiteX1" fmla="*/ 1603094 w 2567901"/>
              <a:gd name="connsiteY1" fmla="*/ 35223 h 2687367"/>
              <a:gd name="connsiteX2" fmla="*/ 1980105 w 2567901"/>
              <a:gd name="connsiteY2" fmla="*/ 249099 h 2687367"/>
              <a:gd name="connsiteX3" fmla="*/ 2278200 w 2567901"/>
              <a:gd name="connsiteY3" fmla="*/ 726784 h 2687367"/>
              <a:gd name="connsiteX4" fmla="*/ 2333016 w 2567901"/>
              <a:gd name="connsiteY4" fmla="*/ 829771 h 2687367"/>
              <a:gd name="connsiteX5" fmla="*/ 2555036 w 2567901"/>
              <a:gd name="connsiteY5" fmla="*/ 1632596 h 2687367"/>
              <a:gd name="connsiteX6" fmla="*/ 1783436 w 2567901"/>
              <a:gd name="connsiteY6" fmla="*/ 2487849 h 2687367"/>
              <a:gd name="connsiteX7" fmla="*/ 1613480 w 2567901"/>
              <a:gd name="connsiteY7" fmla="*/ 2562316 h 2687367"/>
              <a:gd name="connsiteX8" fmla="*/ 1100869 w 2567901"/>
              <a:gd name="connsiteY8" fmla="*/ 2676769 h 2687367"/>
              <a:gd name="connsiteX9" fmla="*/ 614178 w 2567901"/>
              <a:gd name="connsiteY9" fmla="*/ 2456196 h 2687367"/>
              <a:gd name="connsiteX10" fmla="*/ 240586 w 2567901"/>
              <a:gd name="connsiteY10" fmla="*/ 2032054 h 2687367"/>
              <a:gd name="connsiteX11" fmla="*/ 30245 w 2567901"/>
              <a:gd name="connsiteY11" fmla="*/ 1481541 h 2687367"/>
              <a:gd name="connsiteX12" fmla="*/ 25021 w 2567901"/>
              <a:gd name="connsiteY12" fmla="*/ 905889 h 2687367"/>
              <a:gd name="connsiteX13" fmla="*/ 218217 w 2567901"/>
              <a:gd name="connsiteY13" fmla="*/ 450248 h 2687367"/>
              <a:gd name="connsiteX14" fmla="*/ 561607 w 2567901"/>
              <a:gd name="connsiteY14" fmla="*/ 156432 h 2687367"/>
              <a:gd name="connsiteX15" fmla="*/ 1177679 w 2567901"/>
              <a:gd name="connsiteY15" fmla="*/ 1063 h 268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7901" h="2687367">
                <a:moveTo>
                  <a:pt x="1177679" y="1063"/>
                </a:moveTo>
                <a:cubicBezTo>
                  <a:pt x="1314507" y="-3704"/>
                  <a:pt x="1457510" y="7543"/>
                  <a:pt x="1603094" y="35223"/>
                </a:cubicBezTo>
                <a:cubicBezTo>
                  <a:pt x="1757985" y="64671"/>
                  <a:pt x="1874247" y="130651"/>
                  <a:pt x="1980105" y="249099"/>
                </a:cubicBezTo>
                <a:cubicBezTo>
                  <a:pt x="2090840" y="372996"/>
                  <a:pt x="2181857" y="544832"/>
                  <a:pt x="2278200" y="726784"/>
                </a:cubicBezTo>
                <a:cubicBezTo>
                  <a:pt x="2295948" y="760348"/>
                  <a:pt x="2314335" y="795032"/>
                  <a:pt x="2333016" y="829771"/>
                </a:cubicBezTo>
                <a:cubicBezTo>
                  <a:pt x="2500190" y="1140721"/>
                  <a:pt x="2605991" y="1364587"/>
                  <a:pt x="2555036" y="1632596"/>
                </a:cubicBezTo>
                <a:cubicBezTo>
                  <a:pt x="2477395" y="2040959"/>
                  <a:pt x="2246644" y="2296751"/>
                  <a:pt x="1783436" y="2487849"/>
                </a:cubicBezTo>
                <a:cubicBezTo>
                  <a:pt x="1722809" y="2512855"/>
                  <a:pt x="1667214" y="2537996"/>
                  <a:pt x="1613480" y="2562316"/>
                </a:cubicBezTo>
                <a:cubicBezTo>
                  <a:pt x="1390692" y="2663095"/>
                  <a:pt x="1275870" y="2710042"/>
                  <a:pt x="1100869" y="2676769"/>
                </a:cubicBezTo>
                <a:cubicBezTo>
                  <a:pt x="927103" y="2643732"/>
                  <a:pt x="763363" y="2569490"/>
                  <a:pt x="614178" y="2456196"/>
                </a:cubicBezTo>
                <a:cubicBezTo>
                  <a:pt x="468245" y="2345340"/>
                  <a:pt x="342509" y="2202615"/>
                  <a:pt x="240586" y="2032054"/>
                </a:cubicBezTo>
                <a:cubicBezTo>
                  <a:pt x="140365" y="1864400"/>
                  <a:pt x="67610" y="1674071"/>
                  <a:pt x="30245" y="1481541"/>
                </a:cubicBezTo>
                <a:cubicBezTo>
                  <a:pt x="-8261" y="1283803"/>
                  <a:pt x="-9994" y="1090060"/>
                  <a:pt x="25021" y="905889"/>
                </a:cubicBezTo>
                <a:cubicBezTo>
                  <a:pt x="58043" y="732204"/>
                  <a:pt x="123071" y="578936"/>
                  <a:pt x="218217" y="450248"/>
                </a:cubicBezTo>
                <a:cubicBezTo>
                  <a:pt x="307436" y="329654"/>
                  <a:pt x="422987" y="230806"/>
                  <a:pt x="561607" y="156432"/>
                </a:cubicBezTo>
                <a:cubicBezTo>
                  <a:pt x="738731" y="61442"/>
                  <a:pt x="949631" y="9010"/>
                  <a:pt x="1177679" y="1063"/>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A106CD9F-8D15-4E8B-8E32-423B527E792E}"/>
              </a:ext>
              <a:ext uri="{C183D7F6-B498-43B3-948B-1728B52AA6E4}">
                <adec:decorative xmlns:adec="http://schemas.microsoft.com/office/drawing/2017/decorative" val="1"/>
              </a:ext>
            </a:extLst>
          </p:cNvPr>
          <p:cNvSpPr/>
          <p:nvPr userDrawn="1"/>
        </p:nvSpPr>
        <p:spPr>
          <a:xfrm flipV="1">
            <a:off x="3525455" y="2246654"/>
            <a:ext cx="2203433" cy="2129303"/>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14" name="Freeform: Shape 13">
            <a:extLst>
              <a:ext uri="{FF2B5EF4-FFF2-40B4-BE49-F238E27FC236}">
                <a16:creationId xmlns:a16="http://schemas.microsoft.com/office/drawing/2014/main" id="{A1043A60-7623-431D-9540-C6F628A80C33}"/>
              </a:ext>
              <a:ext uri="{C183D7F6-B498-43B3-948B-1728B52AA6E4}">
                <adec:decorative xmlns:adec="http://schemas.microsoft.com/office/drawing/2017/decorative" val="1"/>
              </a:ext>
            </a:extLst>
          </p:cNvPr>
          <p:cNvSpPr/>
          <p:nvPr userDrawn="1"/>
        </p:nvSpPr>
        <p:spPr>
          <a:xfrm flipV="1">
            <a:off x="3375489" y="2078498"/>
            <a:ext cx="2503365" cy="2465616"/>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16" name="Freeform: Shape 15">
            <a:extLst>
              <a:ext uri="{FF2B5EF4-FFF2-40B4-BE49-F238E27FC236}">
                <a16:creationId xmlns:a16="http://schemas.microsoft.com/office/drawing/2014/main" id="{7395F4F1-E095-4BE3-BCD6-DEC8FE3B20D7}"/>
              </a:ext>
              <a:ext uri="{C183D7F6-B498-43B3-948B-1728B52AA6E4}">
                <adec:decorative xmlns:adec="http://schemas.microsoft.com/office/drawing/2017/decorative" val="1"/>
              </a:ext>
            </a:extLst>
          </p:cNvPr>
          <p:cNvSpPr/>
          <p:nvPr userDrawn="1"/>
        </p:nvSpPr>
        <p:spPr>
          <a:xfrm flipH="1">
            <a:off x="6096032" y="2093524"/>
            <a:ext cx="2372066" cy="2578683"/>
          </a:xfrm>
          <a:custGeom>
            <a:avLst/>
            <a:gdLst>
              <a:gd name="connsiteX0" fmla="*/ 1448892 w 2805016"/>
              <a:gd name="connsiteY0" fmla="*/ 1295 h 3049345"/>
              <a:gd name="connsiteX1" fmla="*/ 1762036 w 2805016"/>
              <a:gd name="connsiteY1" fmla="*/ 37054 h 3049345"/>
              <a:gd name="connsiteX2" fmla="*/ 2172496 w 2805016"/>
              <a:gd name="connsiteY2" fmla="*/ 276646 h 3049345"/>
              <a:gd name="connsiteX3" fmla="*/ 2494528 w 2805016"/>
              <a:gd name="connsiteY3" fmla="*/ 816190 h 3049345"/>
              <a:gd name="connsiteX4" fmla="*/ 2553622 w 2805016"/>
              <a:gd name="connsiteY4" fmla="*/ 932591 h 3049345"/>
              <a:gd name="connsiteX5" fmla="*/ 2789833 w 2805016"/>
              <a:gd name="connsiteY5" fmla="*/ 1841650 h 3049345"/>
              <a:gd name="connsiteX6" fmla="*/ 1939259 w 2805016"/>
              <a:gd name="connsiteY6" fmla="*/ 2818274 h 3049345"/>
              <a:gd name="connsiteX7" fmla="*/ 1752834 w 2805016"/>
              <a:gd name="connsiteY7" fmla="*/ 2904144 h 3049345"/>
              <a:gd name="connsiteX8" fmla="*/ 1191447 w 2805016"/>
              <a:gd name="connsiteY8" fmla="*/ 3038170 h 3049345"/>
              <a:gd name="connsiteX9" fmla="*/ 661126 w 2805016"/>
              <a:gd name="connsiteY9" fmla="*/ 2791872 h 3049345"/>
              <a:gd name="connsiteX10" fmla="*/ 256115 w 2805016"/>
              <a:gd name="connsiteY10" fmla="*/ 2313690 h 3049345"/>
              <a:gd name="connsiteX11" fmla="*/ 30620 w 2805016"/>
              <a:gd name="connsiteY11" fmla="*/ 1690804 h 3049345"/>
              <a:gd name="connsiteX12" fmla="*/ 29591 w 2805016"/>
              <a:gd name="connsiteY12" fmla="*/ 1037726 h 3049345"/>
              <a:gd name="connsiteX13" fmla="*/ 244525 w 2805016"/>
              <a:gd name="connsiteY13" fmla="*/ 519197 h 3049345"/>
              <a:gd name="connsiteX14" fmla="*/ 622356 w 2805016"/>
              <a:gd name="connsiteY14" fmla="*/ 183048 h 3049345"/>
              <a:gd name="connsiteX15" fmla="*/ 1448892 w 2805016"/>
              <a:gd name="connsiteY15" fmla="*/ 1295 h 3049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05016" h="3049345">
                <a:moveTo>
                  <a:pt x="1448892" y="1295"/>
                </a:moveTo>
                <a:cubicBezTo>
                  <a:pt x="1551302" y="5038"/>
                  <a:pt x="1656071" y="16908"/>
                  <a:pt x="1762036" y="37054"/>
                </a:cubicBezTo>
                <a:cubicBezTo>
                  <a:pt x="1931145" y="69206"/>
                  <a:pt x="2057720" y="143119"/>
                  <a:pt x="2172496" y="276646"/>
                </a:cubicBezTo>
                <a:cubicBezTo>
                  <a:pt x="2292557" y="416316"/>
                  <a:pt x="2390672" y="610536"/>
                  <a:pt x="2494528" y="816190"/>
                </a:cubicBezTo>
                <a:cubicBezTo>
                  <a:pt x="2513659" y="854126"/>
                  <a:pt x="2533480" y="893328"/>
                  <a:pt x="2553622" y="932591"/>
                </a:cubicBezTo>
                <a:cubicBezTo>
                  <a:pt x="2733870" y="1284027"/>
                  <a:pt x="2847724" y="1537159"/>
                  <a:pt x="2789833" y="1841650"/>
                </a:cubicBezTo>
                <a:cubicBezTo>
                  <a:pt x="2701624" y="2305599"/>
                  <a:pt x="2447254" y="2597690"/>
                  <a:pt x="1939259" y="2818274"/>
                </a:cubicBezTo>
                <a:cubicBezTo>
                  <a:pt x="1872770" y="2847138"/>
                  <a:pt x="1811781" y="2876114"/>
                  <a:pt x="1752834" y="2904144"/>
                </a:cubicBezTo>
                <a:cubicBezTo>
                  <a:pt x="1508432" y="3020297"/>
                  <a:pt x="1382512" y="3074496"/>
                  <a:pt x="1191447" y="3038170"/>
                </a:cubicBezTo>
                <a:cubicBezTo>
                  <a:pt x="1001732" y="3002100"/>
                  <a:pt x="823313" y="2919199"/>
                  <a:pt x="661126" y="2791872"/>
                </a:cubicBezTo>
                <a:cubicBezTo>
                  <a:pt x="502474" y="2667286"/>
                  <a:pt x="366163" y="2506376"/>
                  <a:pt x="256115" y="2313690"/>
                </a:cubicBezTo>
                <a:cubicBezTo>
                  <a:pt x="147904" y="2124290"/>
                  <a:pt x="69906" y="1908939"/>
                  <a:pt x="30620" y="1690804"/>
                </a:cubicBezTo>
                <a:cubicBezTo>
                  <a:pt x="-9871" y="1466769"/>
                  <a:pt x="-10191" y="1246967"/>
                  <a:pt x="29591" y="1037726"/>
                </a:cubicBezTo>
                <a:cubicBezTo>
                  <a:pt x="67109" y="840400"/>
                  <a:pt x="139452" y="665977"/>
                  <a:pt x="244525" y="519197"/>
                </a:cubicBezTo>
                <a:cubicBezTo>
                  <a:pt x="343054" y="381648"/>
                  <a:pt x="470192" y="268558"/>
                  <a:pt x="622356" y="183048"/>
                </a:cubicBezTo>
                <a:cubicBezTo>
                  <a:pt x="855671" y="51991"/>
                  <a:pt x="1141662" y="-9932"/>
                  <a:pt x="1448892" y="1295"/>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7" name="Freeform: Shape 16">
            <a:extLst>
              <a:ext uri="{FF2B5EF4-FFF2-40B4-BE49-F238E27FC236}">
                <a16:creationId xmlns:a16="http://schemas.microsoft.com/office/drawing/2014/main" id="{010EC54D-D3B9-4AE7-B9F7-670EA01A98D6}"/>
              </a:ext>
              <a:ext uri="{C183D7F6-B498-43B3-948B-1728B52AA6E4}">
                <adec:decorative xmlns:adec="http://schemas.microsoft.com/office/drawing/2017/decorative" val="1"/>
              </a:ext>
            </a:extLst>
          </p:cNvPr>
          <p:cNvSpPr/>
          <p:nvPr userDrawn="1"/>
        </p:nvSpPr>
        <p:spPr>
          <a:xfrm flipH="1">
            <a:off x="6196878" y="2245998"/>
            <a:ext cx="2171549" cy="2272576"/>
          </a:xfrm>
          <a:custGeom>
            <a:avLst/>
            <a:gdLst>
              <a:gd name="connsiteX0" fmla="*/ 1177679 w 2567901"/>
              <a:gd name="connsiteY0" fmla="*/ 1063 h 2687367"/>
              <a:gd name="connsiteX1" fmla="*/ 1603094 w 2567901"/>
              <a:gd name="connsiteY1" fmla="*/ 35223 h 2687367"/>
              <a:gd name="connsiteX2" fmla="*/ 1980105 w 2567901"/>
              <a:gd name="connsiteY2" fmla="*/ 249099 h 2687367"/>
              <a:gd name="connsiteX3" fmla="*/ 2278200 w 2567901"/>
              <a:gd name="connsiteY3" fmla="*/ 726784 h 2687367"/>
              <a:gd name="connsiteX4" fmla="*/ 2333016 w 2567901"/>
              <a:gd name="connsiteY4" fmla="*/ 829771 h 2687367"/>
              <a:gd name="connsiteX5" fmla="*/ 2555036 w 2567901"/>
              <a:gd name="connsiteY5" fmla="*/ 1632596 h 2687367"/>
              <a:gd name="connsiteX6" fmla="*/ 1783436 w 2567901"/>
              <a:gd name="connsiteY6" fmla="*/ 2487849 h 2687367"/>
              <a:gd name="connsiteX7" fmla="*/ 1613480 w 2567901"/>
              <a:gd name="connsiteY7" fmla="*/ 2562316 h 2687367"/>
              <a:gd name="connsiteX8" fmla="*/ 1100869 w 2567901"/>
              <a:gd name="connsiteY8" fmla="*/ 2676769 h 2687367"/>
              <a:gd name="connsiteX9" fmla="*/ 614178 w 2567901"/>
              <a:gd name="connsiteY9" fmla="*/ 2456196 h 2687367"/>
              <a:gd name="connsiteX10" fmla="*/ 240586 w 2567901"/>
              <a:gd name="connsiteY10" fmla="*/ 2032054 h 2687367"/>
              <a:gd name="connsiteX11" fmla="*/ 30245 w 2567901"/>
              <a:gd name="connsiteY11" fmla="*/ 1481541 h 2687367"/>
              <a:gd name="connsiteX12" fmla="*/ 25021 w 2567901"/>
              <a:gd name="connsiteY12" fmla="*/ 905889 h 2687367"/>
              <a:gd name="connsiteX13" fmla="*/ 218217 w 2567901"/>
              <a:gd name="connsiteY13" fmla="*/ 450248 h 2687367"/>
              <a:gd name="connsiteX14" fmla="*/ 561607 w 2567901"/>
              <a:gd name="connsiteY14" fmla="*/ 156432 h 2687367"/>
              <a:gd name="connsiteX15" fmla="*/ 1177679 w 2567901"/>
              <a:gd name="connsiteY15" fmla="*/ 1063 h 268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7901" h="2687367">
                <a:moveTo>
                  <a:pt x="1177679" y="1063"/>
                </a:moveTo>
                <a:cubicBezTo>
                  <a:pt x="1314507" y="-3704"/>
                  <a:pt x="1457510" y="7543"/>
                  <a:pt x="1603094" y="35223"/>
                </a:cubicBezTo>
                <a:cubicBezTo>
                  <a:pt x="1757985" y="64671"/>
                  <a:pt x="1874247" y="130651"/>
                  <a:pt x="1980105" y="249099"/>
                </a:cubicBezTo>
                <a:cubicBezTo>
                  <a:pt x="2090840" y="372996"/>
                  <a:pt x="2181857" y="544832"/>
                  <a:pt x="2278200" y="726784"/>
                </a:cubicBezTo>
                <a:cubicBezTo>
                  <a:pt x="2295948" y="760348"/>
                  <a:pt x="2314335" y="795032"/>
                  <a:pt x="2333016" y="829771"/>
                </a:cubicBezTo>
                <a:cubicBezTo>
                  <a:pt x="2500190" y="1140721"/>
                  <a:pt x="2605991" y="1364587"/>
                  <a:pt x="2555036" y="1632596"/>
                </a:cubicBezTo>
                <a:cubicBezTo>
                  <a:pt x="2477395" y="2040959"/>
                  <a:pt x="2246644" y="2296751"/>
                  <a:pt x="1783436" y="2487849"/>
                </a:cubicBezTo>
                <a:cubicBezTo>
                  <a:pt x="1722809" y="2512855"/>
                  <a:pt x="1667214" y="2537996"/>
                  <a:pt x="1613480" y="2562316"/>
                </a:cubicBezTo>
                <a:cubicBezTo>
                  <a:pt x="1390692" y="2663095"/>
                  <a:pt x="1275870" y="2710042"/>
                  <a:pt x="1100869" y="2676769"/>
                </a:cubicBezTo>
                <a:cubicBezTo>
                  <a:pt x="927103" y="2643732"/>
                  <a:pt x="763363" y="2569490"/>
                  <a:pt x="614178" y="2456196"/>
                </a:cubicBezTo>
                <a:cubicBezTo>
                  <a:pt x="468245" y="2345340"/>
                  <a:pt x="342509" y="2202615"/>
                  <a:pt x="240586" y="2032054"/>
                </a:cubicBezTo>
                <a:cubicBezTo>
                  <a:pt x="140365" y="1864400"/>
                  <a:pt x="67610" y="1674071"/>
                  <a:pt x="30245" y="1481541"/>
                </a:cubicBezTo>
                <a:cubicBezTo>
                  <a:pt x="-8261" y="1283803"/>
                  <a:pt x="-9994" y="1090060"/>
                  <a:pt x="25021" y="905889"/>
                </a:cubicBezTo>
                <a:cubicBezTo>
                  <a:pt x="58043" y="732204"/>
                  <a:pt x="123071" y="578936"/>
                  <a:pt x="218217" y="450248"/>
                </a:cubicBezTo>
                <a:cubicBezTo>
                  <a:pt x="307436" y="329654"/>
                  <a:pt x="422987" y="230806"/>
                  <a:pt x="561607" y="156432"/>
                </a:cubicBezTo>
                <a:cubicBezTo>
                  <a:pt x="738731" y="61442"/>
                  <a:pt x="949631" y="9010"/>
                  <a:pt x="1177679" y="1063"/>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9" name="Freeform: Shape 18">
            <a:extLst>
              <a:ext uri="{FF2B5EF4-FFF2-40B4-BE49-F238E27FC236}">
                <a16:creationId xmlns:a16="http://schemas.microsoft.com/office/drawing/2014/main" id="{3EC6FACB-A48F-4A55-90AE-84C912FA26AE}"/>
              </a:ext>
              <a:ext uri="{C183D7F6-B498-43B3-948B-1728B52AA6E4}">
                <adec:decorative xmlns:adec="http://schemas.microsoft.com/office/drawing/2017/decorative" val="1"/>
              </a:ext>
            </a:extLst>
          </p:cNvPr>
          <p:cNvSpPr/>
          <p:nvPr userDrawn="1"/>
        </p:nvSpPr>
        <p:spPr>
          <a:xfrm flipH="1">
            <a:off x="8821239" y="2234766"/>
            <a:ext cx="2231314" cy="223259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20" name="Freeform: Shape 19">
            <a:extLst>
              <a:ext uri="{FF2B5EF4-FFF2-40B4-BE49-F238E27FC236}">
                <a16:creationId xmlns:a16="http://schemas.microsoft.com/office/drawing/2014/main" id="{29E91105-2BC9-42C7-A758-798D095DABED}"/>
              </a:ext>
              <a:ext uri="{C183D7F6-B498-43B3-948B-1728B52AA6E4}">
                <adec:decorative xmlns:adec="http://schemas.microsoft.com/office/drawing/2017/decorative" val="1"/>
              </a:ext>
            </a:extLst>
          </p:cNvPr>
          <p:cNvSpPr/>
          <p:nvPr userDrawn="1"/>
        </p:nvSpPr>
        <p:spPr>
          <a:xfrm flipH="1">
            <a:off x="8669375" y="2058453"/>
            <a:ext cx="2535041" cy="2585216"/>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26" name="Title 1">
            <a:extLst>
              <a:ext uri="{FF2B5EF4-FFF2-40B4-BE49-F238E27FC236}">
                <a16:creationId xmlns:a16="http://schemas.microsoft.com/office/drawing/2014/main" id="{6A923D92-76D5-4997-A5E0-A5D1364BF663}"/>
              </a:ext>
            </a:extLst>
          </p:cNvPr>
          <p:cNvSpPr>
            <a:spLocks noGrp="1"/>
          </p:cNvSpPr>
          <p:nvPr>
            <p:ph type="title"/>
          </p:nvPr>
        </p:nvSpPr>
        <p:spPr>
          <a:xfrm>
            <a:off x="1124712" y="442220"/>
            <a:ext cx="9571507" cy="1345269"/>
          </a:xfrm>
        </p:spPr>
        <p:txBody>
          <a:bodyPr rtlCol="0"/>
          <a:lstStyle/>
          <a:p>
            <a:pPr rtl="0"/>
            <a:r>
              <a:rPr lang="en-US"/>
              <a:t>Click to edit Master title style</a:t>
            </a:r>
            <a:endParaRPr lang="en-GB"/>
          </a:p>
        </p:txBody>
      </p:sp>
      <p:sp>
        <p:nvSpPr>
          <p:cNvPr id="25" name="Picture Placeholder 24">
            <a:extLst>
              <a:ext uri="{FF2B5EF4-FFF2-40B4-BE49-F238E27FC236}">
                <a16:creationId xmlns:a16="http://schemas.microsoft.com/office/drawing/2014/main" id="{8FE53E61-C298-4BED-8B66-0A07A6B9B042}"/>
              </a:ext>
            </a:extLst>
          </p:cNvPr>
          <p:cNvSpPr>
            <a:spLocks noGrp="1"/>
          </p:cNvSpPr>
          <p:nvPr>
            <p:ph type="pic" sz="quarter" idx="13"/>
          </p:nvPr>
        </p:nvSpPr>
        <p:spPr>
          <a:xfrm>
            <a:off x="1119304" y="2388000"/>
            <a:ext cx="1841341" cy="1951895"/>
          </a:xfrm>
          <a:custGeom>
            <a:avLst/>
            <a:gdLst>
              <a:gd name="connsiteX0" fmla="*/ 943962 w 1841341"/>
              <a:gd name="connsiteY0" fmla="*/ 1198 h 1951895"/>
              <a:gd name="connsiteX1" fmla="*/ 1149516 w 1841341"/>
              <a:gd name="connsiteY1" fmla="*/ 25582 h 1951895"/>
              <a:gd name="connsiteX2" fmla="*/ 1419855 w 1841341"/>
              <a:gd name="connsiteY2" fmla="*/ 180925 h 1951895"/>
              <a:gd name="connsiteX3" fmla="*/ 1633609 w 1841341"/>
              <a:gd name="connsiteY3" fmla="*/ 527878 h 1951895"/>
              <a:gd name="connsiteX4" fmla="*/ 1672914 w 1841341"/>
              <a:gd name="connsiteY4" fmla="*/ 602680 h 1951895"/>
              <a:gd name="connsiteX5" fmla="*/ 1832115 w 1841341"/>
              <a:gd name="connsiteY5" fmla="*/ 1185791 h 1951895"/>
              <a:gd name="connsiteX6" fmla="*/ 1278832 w 1841341"/>
              <a:gd name="connsiteY6" fmla="*/ 1806981 h 1951895"/>
              <a:gd name="connsiteX7" fmla="*/ 1156963 w 1841341"/>
              <a:gd name="connsiteY7" fmla="*/ 1861067 h 1951895"/>
              <a:gd name="connsiteX8" fmla="*/ 789390 w 1841341"/>
              <a:gd name="connsiteY8" fmla="*/ 1944198 h 1951895"/>
              <a:gd name="connsiteX9" fmla="*/ 440403 w 1841341"/>
              <a:gd name="connsiteY9" fmla="*/ 1783988 h 1951895"/>
              <a:gd name="connsiteX10" fmla="*/ 172515 w 1841341"/>
              <a:gd name="connsiteY10" fmla="*/ 1475925 h 1951895"/>
              <a:gd name="connsiteX11" fmla="*/ 21688 w 1841341"/>
              <a:gd name="connsiteY11" fmla="*/ 1076077 h 1951895"/>
              <a:gd name="connsiteX12" fmla="*/ 17942 w 1841341"/>
              <a:gd name="connsiteY12" fmla="*/ 657967 h 1951895"/>
              <a:gd name="connsiteX13" fmla="*/ 156475 w 1841341"/>
              <a:gd name="connsiteY13" fmla="*/ 327024 h 1951895"/>
              <a:gd name="connsiteX14" fmla="*/ 402707 w 1841341"/>
              <a:gd name="connsiteY14" fmla="*/ 113619 h 1951895"/>
              <a:gd name="connsiteX15" fmla="*/ 943962 w 1841341"/>
              <a:gd name="connsiteY15" fmla="*/ 1198 h 1951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41341" h="1951895">
                <a:moveTo>
                  <a:pt x="943962" y="1198"/>
                </a:moveTo>
                <a:cubicBezTo>
                  <a:pt x="1011149" y="4081"/>
                  <a:pt x="1079921" y="12180"/>
                  <a:pt x="1149516" y="25582"/>
                </a:cubicBezTo>
                <a:cubicBezTo>
                  <a:pt x="1260583" y="46971"/>
                  <a:pt x="1343948" y="94895"/>
                  <a:pt x="1419855" y="180925"/>
                </a:cubicBezTo>
                <a:cubicBezTo>
                  <a:pt x="1499259" y="270915"/>
                  <a:pt x="1564524" y="395723"/>
                  <a:pt x="1633609" y="527878"/>
                </a:cubicBezTo>
                <a:cubicBezTo>
                  <a:pt x="1646334" y="552257"/>
                  <a:pt x="1659519" y="577450"/>
                  <a:pt x="1672914" y="602680"/>
                </a:cubicBezTo>
                <a:cubicBezTo>
                  <a:pt x="1792788" y="828529"/>
                  <a:pt x="1868654" y="991130"/>
                  <a:pt x="1832115" y="1185791"/>
                </a:cubicBezTo>
                <a:cubicBezTo>
                  <a:pt x="1776443" y="1482394"/>
                  <a:pt x="1610980" y="1668181"/>
                  <a:pt x="1278832" y="1806981"/>
                </a:cubicBezTo>
                <a:cubicBezTo>
                  <a:pt x="1235359" y="1825142"/>
                  <a:pt x="1195494" y="1843403"/>
                  <a:pt x="1156963" y="1861067"/>
                </a:cubicBezTo>
                <a:cubicBezTo>
                  <a:pt x="997211" y="1934265"/>
                  <a:pt x="914877" y="1968364"/>
                  <a:pt x="789390" y="1944198"/>
                </a:cubicBezTo>
                <a:cubicBezTo>
                  <a:pt x="664790" y="1920202"/>
                  <a:pt x="547378" y="1866278"/>
                  <a:pt x="440403" y="1783988"/>
                </a:cubicBezTo>
                <a:cubicBezTo>
                  <a:pt x="335760" y="1703473"/>
                  <a:pt x="245599" y="1599808"/>
                  <a:pt x="172515" y="1475925"/>
                </a:cubicBezTo>
                <a:cubicBezTo>
                  <a:pt x="100651" y="1354155"/>
                  <a:pt x="48481" y="1215915"/>
                  <a:pt x="21688" y="1076077"/>
                </a:cubicBezTo>
                <a:cubicBezTo>
                  <a:pt x="-5923" y="932454"/>
                  <a:pt x="-7167" y="791734"/>
                  <a:pt x="17942" y="657967"/>
                </a:cubicBezTo>
                <a:cubicBezTo>
                  <a:pt x="41621" y="531815"/>
                  <a:pt x="88250" y="420494"/>
                  <a:pt x="156475" y="327024"/>
                </a:cubicBezTo>
                <a:cubicBezTo>
                  <a:pt x="220451" y="239434"/>
                  <a:pt x="303307" y="167639"/>
                  <a:pt x="402707" y="113619"/>
                </a:cubicBezTo>
                <a:cubicBezTo>
                  <a:pt x="555118" y="30826"/>
                  <a:pt x="742403" y="-7453"/>
                  <a:pt x="943962" y="1198"/>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36" name="Text Placeholder 14">
            <a:extLst>
              <a:ext uri="{FF2B5EF4-FFF2-40B4-BE49-F238E27FC236}">
                <a16:creationId xmlns:a16="http://schemas.microsoft.com/office/drawing/2014/main" id="{076AFBCF-9AAE-4A07-9BC3-421976742FFB}"/>
              </a:ext>
            </a:extLst>
          </p:cNvPr>
          <p:cNvSpPr>
            <a:spLocks noGrp="1"/>
          </p:cNvSpPr>
          <p:nvPr>
            <p:ph type="body" sz="quarter" idx="17" hasCustomPrompt="1"/>
          </p:nvPr>
        </p:nvSpPr>
        <p:spPr>
          <a:xfrm>
            <a:off x="1333320" y="4906758"/>
            <a:ext cx="1371600" cy="365760"/>
          </a:xfrm>
        </p:spPr>
        <p:txBody>
          <a:bodyPr rtlCol="0"/>
          <a:lstStyle>
            <a:lvl1pPr algn="ctr">
              <a:lnSpc>
                <a:spcPct val="100000"/>
              </a:lnSpc>
              <a:defRPr sz="1200" b="1"/>
            </a:lvl1pPr>
          </a:lstStyle>
          <a:p>
            <a:pPr lvl="0" rtl="0"/>
            <a:r>
              <a:rPr lang="en-GB"/>
              <a:t>Name</a:t>
            </a:r>
          </a:p>
        </p:txBody>
      </p:sp>
      <p:sp>
        <p:nvSpPr>
          <p:cNvPr id="40" name="Text Placeholder 14">
            <a:extLst>
              <a:ext uri="{FF2B5EF4-FFF2-40B4-BE49-F238E27FC236}">
                <a16:creationId xmlns:a16="http://schemas.microsoft.com/office/drawing/2014/main" id="{974AD54E-9176-41F1-A62B-4196EB01E83F}"/>
              </a:ext>
            </a:extLst>
          </p:cNvPr>
          <p:cNvSpPr>
            <a:spLocks noGrp="1"/>
          </p:cNvSpPr>
          <p:nvPr>
            <p:ph type="body" sz="quarter" idx="21" hasCustomPrompt="1"/>
          </p:nvPr>
        </p:nvSpPr>
        <p:spPr>
          <a:xfrm>
            <a:off x="1333320" y="5197840"/>
            <a:ext cx="1371600" cy="697664"/>
          </a:xfrm>
        </p:spPr>
        <p:txBody>
          <a:bodyPr rtlCol="0"/>
          <a:lstStyle>
            <a:lvl1pPr algn="ctr">
              <a:lnSpc>
                <a:spcPct val="100000"/>
              </a:lnSpc>
              <a:defRPr sz="1000"/>
            </a:lvl1pPr>
          </a:lstStyle>
          <a:p>
            <a:pPr lvl="0" rtl="0"/>
            <a:r>
              <a:rPr lang="en-GB"/>
              <a:t>Title</a:t>
            </a:r>
          </a:p>
        </p:txBody>
      </p:sp>
      <p:sp>
        <p:nvSpPr>
          <p:cNvPr id="29" name="Picture Placeholder 28">
            <a:extLst>
              <a:ext uri="{FF2B5EF4-FFF2-40B4-BE49-F238E27FC236}">
                <a16:creationId xmlns:a16="http://schemas.microsoft.com/office/drawing/2014/main" id="{3B6D0A3F-7049-4D75-83D4-CC7FFEC1792E}"/>
              </a:ext>
            </a:extLst>
          </p:cNvPr>
          <p:cNvSpPr>
            <a:spLocks noGrp="1"/>
          </p:cNvSpPr>
          <p:nvPr>
            <p:ph type="pic" sz="quarter" idx="14"/>
          </p:nvPr>
        </p:nvSpPr>
        <p:spPr>
          <a:xfrm>
            <a:off x="3673803" y="2374487"/>
            <a:ext cx="1927641" cy="1862790"/>
          </a:xfrm>
          <a:custGeom>
            <a:avLst/>
            <a:gdLst>
              <a:gd name="connsiteX0" fmla="*/ 930108 w 1927641"/>
              <a:gd name="connsiteY0" fmla="*/ 0 h 1862790"/>
              <a:gd name="connsiteX1" fmla="*/ 1465794 w 1927641"/>
              <a:gd name="connsiteY1" fmla="*/ 261567 h 1862790"/>
              <a:gd name="connsiteX2" fmla="*/ 1530987 w 1927641"/>
              <a:gd name="connsiteY2" fmla="*/ 313506 h 1862790"/>
              <a:gd name="connsiteX3" fmla="*/ 1827495 w 1927641"/>
              <a:gd name="connsiteY3" fmla="*/ 585028 h 1862790"/>
              <a:gd name="connsiteX4" fmla="*/ 1927641 w 1927641"/>
              <a:gd name="connsiteY4" fmla="*/ 876627 h 1862790"/>
              <a:gd name="connsiteX5" fmla="*/ 1702819 w 1927641"/>
              <a:gd name="connsiteY5" fmla="*/ 1587653 h 1862790"/>
              <a:gd name="connsiteX6" fmla="*/ 1449910 w 1927641"/>
              <a:gd name="connsiteY6" fmla="*/ 1788391 h 1862790"/>
              <a:gd name="connsiteX7" fmla="*/ 1103141 w 1927641"/>
              <a:gd name="connsiteY7" fmla="*/ 1862790 h 1862790"/>
              <a:gd name="connsiteX8" fmla="*/ 698418 w 1927641"/>
              <a:gd name="connsiteY8" fmla="*/ 1782734 h 1862790"/>
              <a:gd name="connsiteX9" fmla="*/ 338868 w 1927641"/>
              <a:gd name="connsiteY9" fmla="*/ 1562811 h 1862790"/>
              <a:gd name="connsiteX10" fmla="*/ 90178 w 1927641"/>
              <a:gd name="connsiteY10" fmla="*/ 1245689 h 1862790"/>
              <a:gd name="connsiteX11" fmla="*/ 0 w 1927641"/>
              <a:gd name="connsiteY11" fmla="*/ 876627 h 1862790"/>
              <a:gd name="connsiteX12" fmla="*/ 149248 w 1927641"/>
              <a:gd name="connsiteY12" fmla="*/ 533940 h 1862790"/>
              <a:gd name="connsiteX13" fmla="*/ 224450 w 1927641"/>
              <a:gd name="connsiteY13" fmla="*/ 425169 h 1862790"/>
              <a:gd name="connsiteX14" fmla="*/ 930108 w 1927641"/>
              <a:gd name="connsiteY14" fmla="*/ 0 h 1862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27641" h="1862790">
                <a:moveTo>
                  <a:pt x="930108" y="0"/>
                </a:moveTo>
                <a:cubicBezTo>
                  <a:pt x="1125684" y="0"/>
                  <a:pt x="1269183" y="103581"/>
                  <a:pt x="1465794" y="261567"/>
                </a:cubicBezTo>
                <a:cubicBezTo>
                  <a:pt x="1487758" y="279220"/>
                  <a:pt x="1509724" y="296661"/>
                  <a:pt x="1530987" y="313506"/>
                </a:cubicBezTo>
                <a:cubicBezTo>
                  <a:pt x="1646231" y="404920"/>
                  <a:pt x="1755063" y="491273"/>
                  <a:pt x="1827495" y="585028"/>
                </a:cubicBezTo>
                <a:cubicBezTo>
                  <a:pt x="1896741" y="674655"/>
                  <a:pt x="1927641" y="764581"/>
                  <a:pt x="1927641" y="876627"/>
                </a:cubicBezTo>
                <a:cubicBezTo>
                  <a:pt x="1927641" y="1157465"/>
                  <a:pt x="1847806" y="1409971"/>
                  <a:pt x="1702819" y="1587653"/>
                </a:cubicBezTo>
                <a:cubicBezTo>
                  <a:pt x="1631877" y="1674559"/>
                  <a:pt x="1546788" y="1742110"/>
                  <a:pt x="1449910" y="1788391"/>
                </a:cubicBezTo>
                <a:cubicBezTo>
                  <a:pt x="1346536" y="1837735"/>
                  <a:pt x="1229885" y="1862790"/>
                  <a:pt x="1103141" y="1862790"/>
                </a:cubicBezTo>
                <a:cubicBezTo>
                  <a:pt x="968744" y="1862790"/>
                  <a:pt x="832527" y="1835863"/>
                  <a:pt x="698418" y="1782734"/>
                </a:cubicBezTo>
                <a:cubicBezTo>
                  <a:pt x="567827" y="1731092"/>
                  <a:pt x="443523" y="1655034"/>
                  <a:pt x="338868" y="1562811"/>
                </a:cubicBezTo>
                <a:cubicBezTo>
                  <a:pt x="232393" y="1469013"/>
                  <a:pt x="148710" y="1362286"/>
                  <a:pt x="90178" y="1245689"/>
                </a:cubicBezTo>
                <a:cubicBezTo>
                  <a:pt x="30362" y="1126497"/>
                  <a:pt x="0" y="1002327"/>
                  <a:pt x="0" y="876627"/>
                </a:cubicBezTo>
                <a:cubicBezTo>
                  <a:pt x="0" y="750033"/>
                  <a:pt x="48440" y="676102"/>
                  <a:pt x="149248" y="533940"/>
                </a:cubicBezTo>
                <a:cubicBezTo>
                  <a:pt x="173571" y="499653"/>
                  <a:pt x="198722" y="464177"/>
                  <a:pt x="224450" y="425169"/>
                </a:cubicBezTo>
                <a:cubicBezTo>
                  <a:pt x="421062" y="127147"/>
                  <a:pt x="632109" y="0"/>
                  <a:pt x="930108" y="0"/>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37" name="Text Placeholder 14">
            <a:extLst>
              <a:ext uri="{FF2B5EF4-FFF2-40B4-BE49-F238E27FC236}">
                <a16:creationId xmlns:a16="http://schemas.microsoft.com/office/drawing/2014/main" id="{63C347DF-C40B-4DFE-8F25-D6E2243F364D}"/>
              </a:ext>
            </a:extLst>
          </p:cNvPr>
          <p:cNvSpPr>
            <a:spLocks noGrp="1"/>
          </p:cNvSpPr>
          <p:nvPr>
            <p:ph type="body" sz="quarter" idx="18" hasCustomPrompt="1"/>
          </p:nvPr>
        </p:nvSpPr>
        <p:spPr>
          <a:xfrm>
            <a:off x="3960535" y="4906758"/>
            <a:ext cx="1371600" cy="365760"/>
          </a:xfrm>
        </p:spPr>
        <p:txBody>
          <a:bodyPr rtlCol="0"/>
          <a:lstStyle>
            <a:lvl1pPr algn="ctr">
              <a:lnSpc>
                <a:spcPct val="100000"/>
              </a:lnSpc>
              <a:defRPr sz="1200" b="1"/>
            </a:lvl1pPr>
          </a:lstStyle>
          <a:p>
            <a:pPr lvl="0" rtl="0"/>
            <a:r>
              <a:rPr lang="en-GB"/>
              <a:t>Name</a:t>
            </a:r>
          </a:p>
        </p:txBody>
      </p:sp>
      <p:sp>
        <p:nvSpPr>
          <p:cNvPr id="41" name="Text Placeholder 14">
            <a:extLst>
              <a:ext uri="{FF2B5EF4-FFF2-40B4-BE49-F238E27FC236}">
                <a16:creationId xmlns:a16="http://schemas.microsoft.com/office/drawing/2014/main" id="{2283ACB1-B0B4-4D7B-9D01-8DCF81D9C047}"/>
              </a:ext>
            </a:extLst>
          </p:cNvPr>
          <p:cNvSpPr>
            <a:spLocks noGrp="1"/>
          </p:cNvSpPr>
          <p:nvPr>
            <p:ph type="body" sz="quarter" idx="22" hasCustomPrompt="1"/>
          </p:nvPr>
        </p:nvSpPr>
        <p:spPr>
          <a:xfrm>
            <a:off x="3960535" y="5197840"/>
            <a:ext cx="1371600" cy="697664"/>
          </a:xfrm>
        </p:spPr>
        <p:txBody>
          <a:bodyPr rtlCol="0"/>
          <a:lstStyle>
            <a:lvl1pPr algn="ctr">
              <a:lnSpc>
                <a:spcPct val="100000"/>
              </a:lnSpc>
              <a:defRPr sz="1000"/>
            </a:lvl1pPr>
          </a:lstStyle>
          <a:p>
            <a:pPr lvl="0" rtl="0"/>
            <a:r>
              <a:rPr lang="en-GB"/>
              <a:t>Title</a:t>
            </a:r>
          </a:p>
        </p:txBody>
      </p:sp>
      <p:sp>
        <p:nvSpPr>
          <p:cNvPr id="32" name="Picture Placeholder 31">
            <a:extLst>
              <a:ext uri="{FF2B5EF4-FFF2-40B4-BE49-F238E27FC236}">
                <a16:creationId xmlns:a16="http://schemas.microsoft.com/office/drawing/2014/main" id="{5B78EE57-147F-4493-A816-173D6D6A9F62}"/>
              </a:ext>
            </a:extLst>
          </p:cNvPr>
          <p:cNvSpPr>
            <a:spLocks noGrp="1"/>
          </p:cNvSpPr>
          <p:nvPr>
            <p:ph type="pic" sz="quarter" idx="15"/>
          </p:nvPr>
        </p:nvSpPr>
        <p:spPr>
          <a:xfrm>
            <a:off x="6332191" y="2374487"/>
            <a:ext cx="1899747" cy="1988131"/>
          </a:xfrm>
          <a:custGeom>
            <a:avLst/>
            <a:gdLst>
              <a:gd name="connsiteX0" fmla="*/ 925844 w 1899747"/>
              <a:gd name="connsiteY0" fmla="*/ 1220 h 1988131"/>
              <a:gd name="connsiteX1" fmla="*/ 1484268 w 1899747"/>
              <a:gd name="connsiteY1" fmla="*/ 115729 h 1988131"/>
              <a:gd name="connsiteX2" fmla="*/ 1738310 w 1899747"/>
              <a:gd name="connsiteY2" fmla="*/ 333096 h 1988131"/>
              <a:gd name="connsiteX3" fmla="*/ 1881237 w 1899747"/>
              <a:gd name="connsiteY3" fmla="*/ 670182 h 1988131"/>
              <a:gd name="connsiteX4" fmla="*/ 1877373 w 1899747"/>
              <a:gd name="connsiteY4" fmla="*/ 1096054 h 1988131"/>
              <a:gd name="connsiteX5" fmla="*/ 1721762 w 1899747"/>
              <a:gd name="connsiteY5" fmla="*/ 1503326 h 1988131"/>
              <a:gd name="connsiteX6" fmla="*/ 1445376 w 1899747"/>
              <a:gd name="connsiteY6" fmla="*/ 1817108 h 1988131"/>
              <a:gd name="connsiteX7" fmla="*/ 1085319 w 1899747"/>
              <a:gd name="connsiteY7" fmla="*/ 1980291 h 1988131"/>
              <a:gd name="connsiteX8" fmla="*/ 706086 w 1899747"/>
              <a:gd name="connsiteY8" fmla="*/ 1895617 h 1988131"/>
              <a:gd name="connsiteX9" fmla="*/ 580352 w 1899747"/>
              <a:gd name="connsiteY9" fmla="*/ 1840527 h 1988131"/>
              <a:gd name="connsiteX10" fmla="*/ 9519 w 1899747"/>
              <a:gd name="connsiteY10" fmla="*/ 1207805 h 1988131"/>
              <a:gd name="connsiteX11" fmla="*/ 173770 w 1899747"/>
              <a:gd name="connsiteY11" fmla="*/ 613870 h 1988131"/>
              <a:gd name="connsiteX12" fmla="*/ 214321 w 1899747"/>
              <a:gd name="connsiteY12" fmla="*/ 537679 h 1988131"/>
              <a:gd name="connsiteX13" fmla="*/ 434855 w 1899747"/>
              <a:gd name="connsiteY13" fmla="*/ 184284 h 1988131"/>
              <a:gd name="connsiteX14" fmla="*/ 713770 w 1899747"/>
              <a:gd name="connsiteY14" fmla="*/ 26058 h 1988131"/>
              <a:gd name="connsiteX15" fmla="*/ 925844 w 1899747"/>
              <a:gd name="connsiteY15" fmla="*/ 1220 h 198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99747" h="1988131">
                <a:moveTo>
                  <a:pt x="925844" y="1220"/>
                </a:moveTo>
                <a:cubicBezTo>
                  <a:pt x="1133796" y="-7591"/>
                  <a:pt x="1327023" y="31400"/>
                  <a:pt x="1484268" y="115729"/>
                </a:cubicBezTo>
                <a:cubicBezTo>
                  <a:pt x="1586821" y="170751"/>
                  <a:pt x="1672305" y="243880"/>
                  <a:pt x="1738310" y="333096"/>
                </a:cubicBezTo>
                <a:cubicBezTo>
                  <a:pt x="1808699" y="428301"/>
                  <a:pt x="1856807" y="541689"/>
                  <a:pt x="1881237" y="670182"/>
                </a:cubicBezTo>
                <a:cubicBezTo>
                  <a:pt x="1907142" y="806433"/>
                  <a:pt x="1905859" y="949765"/>
                  <a:pt x="1877373" y="1096054"/>
                </a:cubicBezTo>
                <a:cubicBezTo>
                  <a:pt x="1849730" y="1238488"/>
                  <a:pt x="1795905" y="1379295"/>
                  <a:pt x="1721762" y="1503326"/>
                </a:cubicBezTo>
                <a:cubicBezTo>
                  <a:pt x="1646358" y="1629508"/>
                  <a:pt x="1553338" y="1735098"/>
                  <a:pt x="1445376" y="1817108"/>
                </a:cubicBezTo>
                <a:cubicBezTo>
                  <a:pt x="1335008" y="1900925"/>
                  <a:pt x="1213872" y="1955850"/>
                  <a:pt x="1085319" y="1980291"/>
                </a:cubicBezTo>
                <a:cubicBezTo>
                  <a:pt x="955852" y="2004906"/>
                  <a:pt x="870906" y="1970174"/>
                  <a:pt x="706086" y="1895617"/>
                </a:cubicBezTo>
                <a:cubicBezTo>
                  <a:pt x="666333" y="1877626"/>
                  <a:pt x="625204" y="1859026"/>
                  <a:pt x="580352" y="1840527"/>
                </a:cubicBezTo>
                <a:cubicBezTo>
                  <a:pt x="237669" y="1699150"/>
                  <a:pt x="66957" y="1509914"/>
                  <a:pt x="9519" y="1207805"/>
                </a:cubicBezTo>
                <a:cubicBezTo>
                  <a:pt x="-28179" y="1009531"/>
                  <a:pt x="50093" y="843911"/>
                  <a:pt x="173770" y="613870"/>
                </a:cubicBezTo>
                <a:cubicBezTo>
                  <a:pt x="187589" y="588170"/>
                  <a:pt x="201192" y="562511"/>
                  <a:pt x="214321" y="537679"/>
                </a:cubicBezTo>
                <a:cubicBezTo>
                  <a:pt x="285598" y="403070"/>
                  <a:pt x="352934" y="275945"/>
                  <a:pt x="434855" y="184284"/>
                </a:cubicBezTo>
                <a:cubicBezTo>
                  <a:pt x="513170" y="96656"/>
                  <a:pt x="599180" y="47844"/>
                  <a:pt x="713770" y="26058"/>
                </a:cubicBezTo>
                <a:cubicBezTo>
                  <a:pt x="785572" y="12407"/>
                  <a:pt x="856526" y="4158"/>
                  <a:pt x="925844" y="1220"/>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38" name="Text Placeholder 14">
            <a:extLst>
              <a:ext uri="{FF2B5EF4-FFF2-40B4-BE49-F238E27FC236}">
                <a16:creationId xmlns:a16="http://schemas.microsoft.com/office/drawing/2014/main" id="{15576746-90F9-4965-B8B6-4FF3DCC5F91B}"/>
              </a:ext>
            </a:extLst>
          </p:cNvPr>
          <p:cNvSpPr>
            <a:spLocks noGrp="1"/>
          </p:cNvSpPr>
          <p:nvPr>
            <p:ph type="body" sz="quarter" idx="19" hasCustomPrompt="1"/>
          </p:nvPr>
        </p:nvSpPr>
        <p:spPr>
          <a:xfrm>
            <a:off x="6604900" y="4906758"/>
            <a:ext cx="1371600" cy="365760"/>
          </a:xfrm>
        </p:spPr>
        <p:txBody>
          <a:bodyPr rtlCol="0"/>
          <a:lstStyle>
            <a:lvl1pPr algn="ctr">
              <a:lnSpc>
                <a:spcPct val="100000"/>
              </a:lnSpc>
              <a:defRPr sz="1200" b="1"/>
            </a:lvl1pPr>
          </a:lstStyle>
          <a:p>
            <a:pPr lvl="0" rtl="0"/>
            <a:r>
              <a:rPr lang="en-GB"/>
              <a:t>Name</a:t>
            </a:r>
          </a:p>
        </p:txBody>
      </p:sp>
      <p:sp>
        <p:nvSpPr>
          <p:cNvPr id="42" name="Text Placeholder 14">
            <a:extLst>
              <a:ext uri="{FF2B5EF4-FFF2-40B4-BE49-F238E27FC236}">
                <a16:creationId xmlns:a16="http://schemas.microsoft.com/office/drawing/2014/main" id="{E55A06C3-F76A-4B9C-AE9C-9F000ECB9CE2}"/>
              </a:ext>
            </a:extLst>
          </p:cNvPr>
          <p:cNvSpPr>
            <a:spLocks noGrp="1"/>
          </p:cNvSpPr>
          <p:nvPr>
            <p:ph type="body" sz="quarter" idx="23" hasCustomPrompt="1"/>
          </p:nvPr>
        </p:nvSpPr>
        <p:spPr>
          <a:xfrm>
            <a:off x="6604900" y="5197840"/>
            <a:ext cx="1371600" cy="697664"/>
          </a:xfrm>
        </p:spPr>
        <p:txBody>
          <a:bodyPr rtlCol="0"/>
          <a:lstStyle>
            <a:lvl1pPr algn="ctr">
              <a:lnSpc>
                <a:spcPct val="100000"/>
              </a:lnSpc>
              <a:defRPr sz="1000"/>
            </a:lvl1pPr>
          </a:lstStyle>
          <a:p>
            <a:pPr lvl="0" rtl="0"/>
            <a:r>
              <a:rPr lang="en-GB"/>
              <a:t>Title</a:t>
            </a:r>
          </a:p>
        </p:txBody>
      </p:sp>
      <p:sp>
        <p:nvSpPr>
          <p:cNvPr id="35" name="Picture Placeholder 34">
            <a:extLst>
              <a:ext uri="{FF2B5EF4-FFF2-40B4-BE49-F238E27FC236}">
                <a16:creationId xmlns:a16="http://schemas.microsoft.com/office/drawing/2014/main" id="{6D98840D-0D60-4A2C-8A1A-707061817FA5}"/>
              </a:ext>
            </a:extLst>
          </p:cNvPr>
          <p:cNvSpPr>
            <a:spLocks noGrp="1"/>
          </p:cNvSpPr>
          <p:nvPr>
            <p:ph type="pic" sz="quarter" idx="16"/>
          </p:nvPr>
        </p:nvSpPr>
        <p:spPr>
          <a:xfrm>
            <a:off x="8960878" y="2373917"/>
            <a:ext cx="1952033" cy="1953149"/>
          </a:xfrm>
          <a:custGeom>
            <a:avLst/>
            <a:gdLst>
              <a:gd name="connsiteX0" fmla="*/ 834934 w 1952033"/>
              <a:gd name="connsiteY0" fmla="*/ 0 h 1953149"/>
              <a:gd name="connsiteX1" fmla="*/ 1244777 w 1952033"/>
              <a:gd name="connsiteY1" fmla="*/ 83940 h 1953149"/>
              <a:gd name="connsiteX2" fmla="*/ 1608877 w 1952033"/>
              <a:gd name="connsiteY2" fmla="*/ 314531 h 1953149"/>
              <a:gd name="connsiteX3" fmla="*/ 1860714 w 1952033"/>
              <a:gd name="connsiteY3" fmla="*/ 647036 h 1953149"/>
              <a:gd name="connsiteX4" fmla="*/ 1952033 w 1952033"/>
              <a:gd name="connsiteY4" fmla="*/ 1033999 h 1953149"/>
              <a:gd name="connsiteX5" fmla="*/ 1800896 w 1952033"/>
              <a:gd name="connsiteY5" fmla="*/ 1393310 h 1953149"/>
              <a:gd name="connsiteX6" fmla="*/ 1724743 w 1952033"/>
              <a:gd name="connsiteY6" fmla="*/ 1507357 h 1953149"/>
              <a:gd name="connsiteX7" fmla="*/ 1010156 w 1952033"/>
              <a:gd name="connsiteY7" fmla="*/ 1953149 h 1953149"/>
              <a:gd name="connsiteX8" fmla="*/ 467692 w 1952033"/>
              <a:gd name="connsiteY8" fmla="*/ 1678894 h 1953149"/>
              <a:gd name="connsiteX9" fmla="*/ 401674 w 1952033"/>
              <a:gd name="connsiteY9" fmla="*/ 1624436 h 1953149"/>
              <a:gd name="connsiteX10" fmla="*/ 101413 w 1952033"/>
              <a:gd name="connsiteY10" fmla="*/ 1339743 h 1953149"/>
              <a:gd name="connsiteX11" fmla="*/ 0 w 1952033"/>
              <a:gd name="connsiteY11" fmla="*/ 1033999 h 1953149"/>
              <a:gd name="connsiteX12" fmla="*/ 227668 w 1952033"/>
              <a:gd name="connsiteY12" fmla="*/ 288483 h 1953149"/>
              <a:gd name="connsiteX13" fmla="*/ 483777 w 1952033"/>
              <a:gd name="connsiteY13" fmla="*/ 78009 h 1953149"/>
              <a:gd name="connsiteX14" fmla="*/ 834934 w 1952033"/>
              <a:gd name="connsiteY14" fmla="*/ 0 h 1953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52033" h="1953149">
                <a:moveTo>
                  <a:pt x="834934" y="0"/>
                </a:moveTo>
                <a:cubicBezTo>
                  <a:pt x="971031" y="0"/>
                  <a:pt x="1108972" y="28233"/>
                  <a:pt x="1244777" y="83940"/>
                </a:cubicBezTo>
                <a:cubicBezTo>
                  <a:pt x="1377021" y="138088"/>
                  <a:pt x="1502898" y="217834"/>
                  <a:pt x="1608877" y="314531"/>
                </a:cubicBezTo>
                <a:cubicBezTo>
                  <a:pt x="1716700" y="412878"/>
                  <a:pt x="1801441" y="524782"/>
                  <a:pt x="1860714" y="647036"/>
                </a:cubicBezTo>
                <a:cubicBezTo>
                  <a:pt x="1921287" y="772009"/>
                  <a:pt x="1952033" y="902202"/>
                  <a:pt x="1952033" y="1033999"/>
                </a:cubicBezTo>
                <a:cubicBezTo>
                  <a:pt x="1952033" y="1166735"/>
                  <a:pt x="1902980" y="1244252"/>
                  <a:pt x="1800896" y="1393310"/>
                </a:cubicBezTo>
                <a:cubicBezTo>
                  <a:pt x="1776266" y="1429260"/>
                  <a:pt x="1750797" y="1466457"/>
                  <a:pt x="1724743" y="1507357"/>
                </a:cubicBezTo>
                <a:cubicBezTo>
                  <a:pt x="1525643" y="1819835"/>
                  <a:pt x="1311925" y="1953149"/>
                  <a:pt x="1010156" y="1953149"/>
                </a:cubicBezTo>
                <a:cubicBezTo>
                  <a:pt x="812105" y="1953149"/>
                  <a:pt x="666791" y="1844544"/>
                  <a:pt x="467692" y="1678894"/>
                </a:cubicBezTo>
                <a:cubicBezTo>
                  <a:pt x="445449" y="1660385"/>
                  <a:pt x="423206" y="1642098"/>
                  <a:pt x="401674" y="1624436"/>
                </a:cubicBezTo>
                <a:cubicBezTo>
                  <a:pt x="284972" y="1528587"/>
                  <a:pt x="174762" y="1438046"/>
                  <a:pt x="101413" y="1339743"/>
                </a:cubicBezTo>
                <a:cubicBezTo>
                  <a:pt x="31291" y="1245768"/>
                  <a:pt x="0" y="1151481"/>
                  <a:pt x="0" y="1033999"/>
                </a:cubicBezTo>
                <a:cubicBezTo>
                  <a:pt x="0" y="739540"/>
                  <a:pt x="80846" y="474784"/>
                  <a:pt x="227668" y="288483"/>
                </a:cubicBezTo>
                <a:cubicBezTo>
                  <a:pt x="299507" y="197362"/>
                  <a:pt x="385673" y="126535"/>
                  <a:pt x="483777" y="78009"/>
                </a:cubicBezTo>
                <a:cubicBezTo>
                  <a:pt x="588458" y="26271"/>
                  <a:pt x="706585" y="0"/>
                  <a:pt x="834934" y="0"/>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39" name="Text Placeholder 14">
            <a:extLst>
              <a:ext uri="{FF2B5EF4-FFF2-40B4-BE49-F238E27FC236}">
                <a16:creationId xmlns:a16="http://schemas.microsoft.com/office/drawing/2014/main" id="{354BC573-50DE-493D-9F73-93719350B8AB}"/>
              </a:ext>
            </a:extLst>
          </p:cNvPr>
          <p:cNvSpPr>
            <a:spLocks noGrp="1"/>
          </p:cNvSpPr>
          <p:nvPr>
            <p:ph type="body" sz="quarter" idx="20" hasCustomPrompt="1"/>
          </p:nvPr>
        </p:nvSpPr>
        <p:spPr>
          <a:xfrm>
            <a:off x="9261233" y="4906758"/>
            <a:ext cx="1371600" cy="365760"/>
          </a:xfrm>
        </p:spPr>
        <p:txBody>
          <a:bodyPr rtlCol="0"/>
          <a:lstStyle>
            <a:lvl1pPr algn="ctr">
              <a:lnSpc>
                <a:spcPct val="100000"/>
              </a:lnSpc>
              <a:defRPr sz="1200" b="1"/>
            </a:lvl1pPr>
          </a:lstStyle>
          <a:p>
            <a:pPr lvl="0" rtl="0"/>
            <a:r>
              <a:rPr lang="en-GB"/>
              <a:t>Name</a:t>
            </a:r>
          </a:p>
        </p:txBody>
      </p:sp>
      <p:sp>
        <p:nvSpPr>
          <p:cNvPr id="43" name="Text Placeholder 14">
            <a:extLst>
              <a:ext uri="{FF2B5EF4-FFF2-40B4-BE49-F238E27FC236}">
                <a16:creationId xmlns:a16="http://schemas.microsoft.com/office/drawing/2014/main" id="{068248F1-43F7-4B14-BFFA-442ACAC3E08A}"/>
              </a:ext>
            </a:extLst>
          </p:cNvPr>
          <p:cNvSpPr>
            <a:spLocks noGrp="1"/>
          </p:cNvSpPr>
          <p:nvPr>
            <p:ph type="body" sz="quarter" idx="24" hasCustomPrompt="1"/>
          </p:nvPr>
        </p:nvSpPr>
        <p:spPr>
          <a:xfrm>
            <a:off x="9261233" y="5197840"/>
            <a:ext cx="1371600" cy="697664"/>
          </a:xfrm>
        </p:spPr>
        <p:txBody>
          <a:bodyPr rtlCol="0"/>
          <a:lstStyle>
            <a:lvl1pPr algn="ctr">
              <a:lnSpc>
                <a:spcPct val="100000"/>
              </a:lnSpc>
              <a:defRPr sz="1000"/>
            </a:lvl1pPr>
          </a:lstStyle>
          <a:p>
            <a:pPr lvl="0" rtl="0"/>
            <a:r>
              <a:rPr lang="en-GB"/>
              <a:t>Title</a:t>
            </a:r>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rtlCol="0"/>
          <a:lstStyle/>
          <a:p>
            <a:pPr rtl="0"/>
            <a:r>
              <a:rPr lang="en-GB"/>
              <a:t>Sample Footer Text</a:t>
            </a:r>
          </a:p>
        </p:txBody>
      </p:sp>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rtlCol="0"/>
          <a:lstStyle/>
          <a:p>
            <a:pPr rtl="0"/>
            <a:r>
              <a:rPr lang="en-GB"/>
              <a:t>2/3/20XX</a:t>
            </a:r>
          </a:p>
        </p:txBody>
      </p:sp>
      <p:sp>
        <p:nvSpPr>
          <p:cNvPr id="27" name="Slide Number Placeholder 31">
            <a:extLst>
              <a:ext uri="{FF2B5EF4-FFF2-40B4-BE49-F238E27FC236}">
                <a16:creationId xmlns:a16="http://schemas.microsoft.com/office/drawing/2014/main" id="{B29A3A0E-4CEE-4592-817D-64879509265C}"/>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Tree>
    <p:extLst>
      <p:ext uri="{BB962C8B-B14F-4D97-AF65-F5344CB8AC3E}">
        <p14:creationId xmlns:p14="http://schemas.microsoft.com/office/powerpoint/2010/main" val="4096108695"/>
      </p:ext>
    </p:extLst>
  </p:cSld>
  <p:clrMapOvr>
    <a:masterClrMapping/>
  </p:clrMapOvr>
  <p:extLst>
    <p:ext uri="{DCECCB84-F9BA-43D5-87BE-67443E8EF086}">
      <p15:sldGuideLst xmlns:p15="http://schemas.microsoft.com/office/powerpoint/2012/main">
        <p15:guide id="1" pos="5400">
          <p15:clr>
            <a:srgbClr val="FBAE40"/>
          </p15:clr>
        </p15:guide>
        <p15:guide id="2" pos="1272" userDrawn="1">
          <p15:clr>
            <a:srgbClr val="FBAE40"/>
          </p15:clr>
        </p15:guide>
        <p15:guide id="3" pos="2928" userDrawn="1">
          <p15:clr>
            <a:srgbClr val="FBAE40"/>
          </p15:clr>
        </p15:guide>
        <p15:guide id="4" pos="4584" userDrawn="1">
          <p15:clr>
            <a:srgbClr val="FBAE40"/>
          </p15:clr>
        </p15:guide>
        <p15:guide id="5" pos="626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p:cNvSpPr>
            <a:spLocks noGrp="1"/>
          </p:cNvSpPr>
          <p:nvPr>
            <p:ph type="title"/>
          </p:nvPr>
        </p:nvSpPr>
        <p:spPr>
          <a:xfrm>
            <a:off x="1124712" y="442220"/>
            <a:ext cx="9566098" cy="1345269"/>
          </a:xfrm>
        </p:spPr>
        <p:txBody>
          <a:bodyPr rtlCol="0"/>
          <a:lstStyle/>
          <a:p>
            <a:pPr rtl="0"/>
            <a:r>
              <a:rPr lang="en-US"/>
              <a:t>Click to edit Master title style</a:t>
            </a:r>
            <a:endParaRPr lang="en-GB" dirty="0"/>
          </a:p>
        </p:txBody>
      </p:sp>
      <p:sp>
        <p:nvSpPr>
          <p:cNvPr id="12" name="Picture Placeholder 11">
            <a:extLst>
              <a:ext uri="{FF2B5EF4-FFF2-40B4-BE49-F238E27FC236}">
                <a16:creationId xmlns:a16="http://schemas.microsoft.com/office/drawing/2014/main" id="{1796944F-19A6-46D1-9D9C-A7570E147ACA}"/>
              </a:ext>
            </a:extLst>
          </p:cNvPr>
          <p:cNvSpPr>
            <a:spLocks noGrp="1"/>
          </p:cNvSpPr>
          <p:nvPr>
            <p:ph type="pic" sz="quarter" idx="13"/>
          </p:nvPr>
        </p:nvSpPr>
        <p:spPr>
          <a:xfrm>
            <a:off x="2170429" y="0"/>
            <a:ext cx="7851142" cy="1239903"/>
          </a:xfrm>
          <a:custGeom>
            <a:avLst/>
            <a:gdLst>
              <a:gd name="connsiteX0" fmla="*/ 609697 w 7851142"/>
              <a:gd name="connsiteY0" fmla="*/ 0 h 1239903"/>
              <a:gd name="connsiteX1" fmla="*/ 7851142 w 7851142"/>
              <a:gd name="connsiteY1" fmla="*/ 0 h 1239903"/>
              <a:gd name="connsiteX2" fmla="*/ 7683059 w 7851142"/>
              <a:gd name="connsiteY2" fmla="*/ 102039 h 1239903"/>
              <a:gd name="connsiteX3" fmla="*/ 7334627 w 7851142"/>
              <a:gd name="connsiteY3" fmla="*/ 257976 h 1239903"/>
              <a:gd name="connsiteX4" fmla="*/ 4349591 w 7851142"/>
              <a:gd name="connsiteY4" fmla="*/ 990399 h 1239903"/>
              <a:gd name="connsiteX5" fmla="*/ 920383 w 7851142"/>
              <a:gd name="connsiteY5" fmla="*/ 175298 h 1239903"/>
              <a:gd name="connsiteX6" fmla="*/ 0 w 7851142"/>
              <a:gd name="connsiteY6" fmla="*/ 0 h 1239903"/>
              <a:gd name="connsiteX7" fmla="*/ 585485 w 7851142"/>
              <a:gd name="connsiteY7" fmla="*/ 0 h 1239903"/>
              <a:gd name="connsiteX8" fmla="*/ 922046 w 7851142"/>
              <a:gd name="connsiteY8" fmla="*/ 189899 h 1239903"/>
              <a:gd name="connsiteX9" fmla="*/ 4351255 w 7851142"/>
              <a:gd name="connsiteY9" fmla="*/ 1005000 h 1239903"/>
              <a:gd name="connsiteX10" fmla="*/ 7336292 w 7851142"/>
              <a:gd name="connsiteY10" fmla="*/ 272577 h 1239903"/>
              <a:gd name="connsiteX11" fmla="*/ 7482334 w 7851142"/>
              <a:gd name="connsiteY11" fmla="*/ 207218 h 1239903"/>
              <a:gd name="connsiteX12" fmla="*/ 7281089 w 7851142"/>
              <a:gd name="connsiteY12" fmla="*/ 310828 h 1239903"/>
              <a:gd name="connsiteX13" fmla="*/ 3968199 w 7851142"/>
              <a:gd name="connsiteY13" fmla="*/ 1201816 h 1239903"/>
              <a:gd name="connsiteX14" fmla="*/ 292676 w 7851142"/>
              <a:gd name="connsiteY14" fmla="*/ 186040 h 1239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851142" h="1239903">
                <a:moveTo>
                  <a:pt x="609697" y="0"/>
                </a:moveTo>
                <a:lnTo>
                  <a:pt x="7851142" y="0"/>
                </a:lnTo>
                <a:lnTo>
                  <a:pt x="7683059" y="102039"/>
                </a:lnTo>
                <a:lnTo>
                  <a:pt x="7334627" y="257976"/>
                </a:lnTo>
                <a:cubicBezTo>
                  <a:pt x="6489021" y="610626"/>
                  <a:pt x="5464844" y="863287"/>
                  <a:pt x="4349591" y="990399"/>
                </a:cubicBezTo>
                <a:cubicBezTo>
                  <a:pt x="2776482" y="1169695"/>
                  <a:pt x="1869121" y="709828"/>
                  <a:pt x="920383" y="175298"/>
                </a:cubicBezTo>
                <a:close/>
                <a:moveTo>
                  <a:pt x="0" y="0"/>
                </a:moveTo>
                <a:lnTo>
                  <a:pt x="585485" y="0"/>
                </a:lnTo>
                <a:lnTo>
                  <a:pt x="922046" y="189899"/>
                </a:lnTo>
                <a:cubicBezTo>
                  <a:pt x="1870785" y="724430"/>
                  <a:pt x="2778146" y="1184296"/>
                  <a:pt x="4351255" y="1005000"/>
                </a:cubicBezTo>
                <a:cubicBezTo>
                  <a:pt x="5466508" y="877888"/>
                  <a:pt x="6490686" y="625227"/>
                  <a:pt x="7336292" y="272577"/>
                </a:cubicBezTo>
                <a:lnTo>
                  <a:pt x="7482334" y="207218"/>
                </a:lnTo>
                <a:lnTo>
                  <a:pt x="7281089" y="310828"/>
                </a:lnTo>
                <a:cubicBezTo>
                  <a:pt x="6357879" y="751161"/>
                  <a:pt x="5217641" y="1059409"/>
                  <a:pt x="3968199" y="1201816"/>
                </a:cubicBezTo>
                <a:cubicBezTo>
                  <a:pt x="2289734" y="1393120"/>
                  <a:pt x="1313827" y="834220"/>
                  <a:pt x="292676" y="186040"/>
                </a:cubicBezTo>
                <a:close/>
              </a:path>
            </a:pathLst>
          </a:custGeom>
          <a:solidFill>
            <a:schemeClr val="accent4"/>
          </a:solidFill>
        </p:spPr>
        <p:txBody>
          <a:bodyPr wrap="square" rtlCol="0">
            <a:noAutofit/>
          </a:bodyPr>
          <a:lstStyle/>
          <a:p>
            <a:pPr rtl="0"/>
            <a:r>
              <a:rPr lang="en-US"/>
              <a:t>Click icon to add picture</a:t>
            </a:r>
            <a:endParaRPr lang="en-GB" dirty="0"/>
          </a:p>
        </p:txBody>
      </p:sp>
      <p:sp>
        <p:nvSpPr>
          <p:cNvPr id="3" name="Content Placeholder 2"/>
          <p:cNvSpPr>
            <a:spLocks noGrp="1"/>
          </p:cNvSpPr>
          <p:nvPr>
            <p:ph idx="1"/>
          </p:nvPr>
        </p:nvSpPr>
        <p:spPr>
          <a:xfrm>
            <a:off x="1320655" y="2312276"/>
            <a:ext cx="9566098" cy="3651504"/>
          </a:xfrm>
        </p:spPr>
        <p:txBody>
          <a:bodyPr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a:xfrm>
            <a:off x="1124712" y="6170490"/>
            <a:ext cx="5667375" cy="457200"/>
          </a:xfrm>
        </p:spPr>
        <p:txBody>
          <a:bodyPr rtlCol="0"/>
          <a:lstStyle/>
          <a:p>
            <a:pPr rtl="0"/>
            <a:r>
              <a:rPr lang="en-GB"/>
              <a:t>Sample Footer Text</a:t>
            </a:r>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rtlCol="0"/>
          <a:lstStyle/>
          <a:p>
            <a:pPr rtl="0"/>
            <a:r>
              <a:rPr lang="en-GB"/>
              <a:t>2/3/20XX</a:t>
            </a:r>
          </a:p>
        </p:txBody>
      </p:sp>
      <p:sp>
        <p:nvSpPr>
          <p:cNvPr id="9" name="Slide Number Placeholder 31">
            <a:extLst>
              <a:ext uri="{FF2B5EF4-FFF2-40B4-BE49-F238E27FC236}">
                <a16:creationId xmlns:a16="http://schemas.microsoft.com/office/drawing/2014/main" id="{63557A7C-6DD4-467A-A5AE-BE8D2761CD6F}"/>
              </a:ext>
            </a:extLst>
          </p:cNvPr>
          <p:cNvSpPr>
            <a:spLocks noGrp="1"/>
          </p:cNvSpPr>
          <p:nvPr>
            <p:ph type="sldNum" sz="quarter" idx="12"/>
          </p:nvPr>
        </p:nvSpPr>
        <p:spPr>
          <a:xfrm>
            <a:off x="10712410" y="6172200"/>
            <a:ext cx="775429" cy="457200"/>
          </a:xfrm>
        </p:spPr>
        <p:txBody>
          <a:bodyPr rtlCol="0"/>
          <a:lstStyle>
            <a:lvl1pPr algn="ctr">
              <a:defRPr>
                <a:solidFill>
                  <a:schemeClr val="tx1">
                    <a:lumMod val="75000"/>
                    <a:lumOff val="25000"/>
                  </a:schemeClr>
                </a:solidFill>
                <a:effectLst/>
              </a:defRPr>
            </a:lvl1pPr>
          </a:lstStyle>
          <a:p>
            <a:pPr algn="ctr" rtl="0"/>
            <a:fld id="{FAEF9944-A4F6-4C59-AEBD-678D6480B8EA}" type="slidenum">
              <a:rPr lang="en-GB" smtClean="0"/>
              <a:pPr/>
              <a:t>‹#›</a:t>
            </a:fld>
            <a:endParaRPr lang="en-GB" dirty="0"/>
          </a:p>
        </p:txBody>
      </p:sp>
      <p:sp>
        <p:nvSpPr>
          <p:cNvPr id="14" name="Freeform: Shape 13">
            <a:extLst>
              <a:ext uri="{FF2B5EF4-FFF2-40B4-BE49-F238E27FC236}">
                <a16:creationId xmlns:a16="http://schemas.microsoft.com/office/drawing/2014/main" id="{EC077E07-D80C-4CE0-AE55-BD2AB13FB52C}"/>
              </a:ext>
              <a:ext uri="{C183D7F6-B498-43B3-948B-1728B52AA6E4}">
                <adec:decorative xmlns:adec="http://schemas.microsoft.com/office/drawing/2017/decorative" val="1"/>
              </a:ext>
            </a:extLst>
          </p:cNvPr>
          <p:cNvSpPr/>
          <p:nvPr userDrawn="1"/>
        </p:nvSpPr>
        <p:spPr>
          <a:xfrm rot="5009863">
            <a:off x="6327232" y="-4031948"/>
            <a:ext cx="1437166" cy="8507948"/>
          </a:xfrm>
          <a:custGeom>
            <a:avLst/>
            <a:gdLst>
              <a:gd name="connsiteX0" fmla="*/ 0 w 974343"/>
              <a:gd name="connsiteY0" fmla="*/ 5768060 h 5768060"/>
              <a:gd name="connsiteX1" fmla="*/ 1859 w 974343"/>
              <a:gd name="connsiteY1" fmla="*/ 5751750 h 5768060"/>
              <a:gd name="connsiteX2" fmla="*/ 152053 w 974343"/>
              <a:gd name="connsiteY2" fmla="*/ 5544534 h 5768060"/>
              <a:gd name="connsiteX3" fmla="*/ 964380 w 974343"/>
              <a:gd name="connsiteY3" fmla="*/ 3297197 h 5768060"/>
              <a:gd name="connsiteX4" fmla="*/ 621280 w 974343"/>
              <a:gd name="connsiteY4" fmla="*/ 981599 h 5768060"/>
              <a:gd name="connsiteX5" fmla="*/ 562350 w 974343"/>
              <a:gd name="connsiteY5" fmla="*/ 834125 h 5768060"/>
              <a:gd name="connsiteX6" fmla="*/ 564561 w 974343"/>
              <a:gd name="connsiteY6" fmla="*/ 814726 h 5768060"/>
              <a:gd name="connsiteX7" fmla="*/ 631243 w 974343"/>
              <a:gd name="connsiteY7" fmla="*/ 981598 h 5768060"/>
              <a:gd name="connsiteX8" fmla="*/ 974343 w 974343"/>
              <a:gd name="connsiteY8" fmla="*/ 3297197 h 5768060"/>
              <a:gd name="connsiteX9" fmla="*/ 162016 w 974343"/>
              <a:gd name="connsiteY9" fmla="*/ 5544534 h 5768060"/>
              <a:gd name="connsiteX10" fmla="*/ 98313 w 974343"/>
              <a:gd name="connsiteY10" fmla="*/ 0 h 5768060"/>
              <a:gd name="connsiteX11" fmla="*/ 107976 w 974343"/>
              <a:gd name="connsiteY11" fmla="*/ 0 h 5768060"/>
              <a:gd name="connsiteX12" fmla="*/ 106851 w 974343"/>
              <a:gd name="connsiteY12" fmla="*/ 9874 h 576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4343" h="5768060">
                <a:moveTo>
                  <a:pt x="0" y="5768060"/>
                </a:moveTo>
                <a:lnTo>
                  <a:pt x="1859" y="5751750"/>
                </a:lnTo>
                <a:lnTo>
                  <a:pt x="152053" y="5544534"/>
                </a:lnTo>
                <a:cubicBezTo>
                  <a:pt x="584951" y="4946502"/>
                  <a:pt x="964380" y="4370609"/>
                  <a:pt x="964380" y="3297197"/>
                </a:cubicBezTo>
                <a:cubicBezTo>
                  <a:pt x="964380" y="2427490"/>
                  <a:pt x="844789" y="1625322"/>
                  <a:pt x="621280" y="981599"/>
                </a:cubicBezTo>
                <a:lnTo>
                  <a:pt x="562350" y="834125"/>
                </a:lnTo>
                <a:lnTo>
                  <a:pt x="564561" y="814726"/>
                </a:lnTo>
                <a:lnTo>
                  <a:pt x="631243" y="981598"/>
                </a:lnTo>
                <a:cubicBezTo>
                  <a:pt x="854752" y="1625322"/>
                  <a:pt x="974343" y="2427490"/>
                  <a:pt x="974343" y="3297197"/>
                </a:cubicBezTo>
                <a:cubicBezTo>
                  <a:pt x="974343" y="4370609"/>
                  <a:pt x="594915" y="4946502"/>
                  <a:pt x="162016" y="5544534"/>
                </a:cubicBezTo>
                <a:close/>
                <a:moveTo>
                  <a:pt x="98313" y="0"/>
                </a:moveTo>
                <a:lnTo>
                  <a:pt x="107976" y="0"/>
                </a:lnTo>
                <a:lnTo>
                  <a:pt x="106851" y="9874"/>
                </a:ln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40394116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pPr rtl="0"/>
            <a:r>
              <a:rPr lang="en-US"/>
              <a:t>Click to edit Master title style</a:t>
            </a:r>
            <a:endParaRPr lang="en-GB"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0" baseline="0">
                <a:solidFill>
                  <a:schemeClr val="tx1">
                    <a:lumMod val="75000"/>
                    <a:lumOff val="25000"/>
                  </a:schemeClr>
                </a:solidFill>
                <a:latin typeface="+mj-lt"/>
              </a:defRPr>
            </a:lvl1pPr>
          </a:lstStyle>
          <a:p>
            <a:pPr rtl="0"/>
            <a:r>
              <a:rPr lang="en-GB"/>
              <a:t>2/3/20XX</a:t>
            </a:r>
            <a:endParaRPr lang="en-GB" spc="0" dirty="0"/>
          </a:p>
        </p:txBody>
      </p:sp>
      <p:sp>
        <p:nvSpPr>
          <p:cNvPr id="5" name="Footer Placeholder 4"/>
          <p:cNvSpPr>
            <a:spLocks noGrp="1"/>
          </p:cNvSpPr>
          <p:nvPr>
            <p:ph type="ftr" sz="quarter" idx="3"/>
          </p:nvPr>
        </p:nvSpPr>
        <p:spPr>
          <a:xfrm>
            <a:off x="1124712" y="6170490"/>
            <a:ext cx="5667375" cy="457200"/>
          </a:xfrm>
          <a:prstGeom prst="rect">
            <a:avLst/>
          </a:prstGeom>
        </p:spPr>
        <p:txBody>
          <a:bodyPr vert="horz" lIns="109728" tIns="109728" rIns="109728" bIns="91440" rtlCol="0" anchor="ctr"/>
          <a:lstStyle>
            <a:lvl1pPr algn="l">
              <a:defRPr sz="1100" spc="0" baseline="0">
                <a:solidFill>
                  <a:schemeClr val="tx1">
                    <a:lumMod val="75000"/>
                    <a:lumOff val="25000"/>
                  </a:schemeClr>
                </a:solidFill>
                <a:latin typeface="+mj-lt"/>
              </a:defRPr>
            </a:lvl1pPr>
          </a:lstStyle>
          <a:p>
            <a:pPr rtl="0"/>
            <a:r>
              <a:rPr lang="en-GB"/>
              <a:t>Sample Footer Text</a:t>
            </a:r>
            <a:endParaRPr lang="en-GB" spc="0"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rtl="0"/>
            <a:fld id="{FAEF9944-A4F6-4C59-AEBD-678D6480B8EA}" type="slidenum">
              <a:rPr lang="en-GB" smtClean="0"/>
              <a:pPr algn="l"/>
              <a:t>‹#›</a:t>
            </a:fld>
            <a:endParaRPr lang="en-GB" dirty="0"/>
          </a:p>
        </p:txBody>
      </p:sp>
    </p:spTree>
    <p:extLst>
      <p:ext uri="{BB962C8B-B14F-4D97-AF65-F5344CB8AC3E}">
        <p14:creationId xmlns:p14="http://schemas.microsoft.com/office/powerpoint/2010/main" val="303416685"/>
      </p:ext>
    </p:extLst>
  </p:cSld>
  <p:clrMap bg1="lt1" tx1="dk1" bg2="lt2" tx2="dk2" accent1="accent1" accent2="accent2" accent3="accent3" accent4="accent4" accent5="accent5" accent6="accent6" hlink="hlink" folHlink="folHlink"/>
  <p:sldLayoutIdLst>
    <p:sldLayoutId id="2147483771" r:id="rId1"/>
    <p:sldLayoutId id="2147483772" r:id="rId2"/>
    <p:sldLayoutId id="2147483773" r:id="rId3"/>
    <p:sldLayoutId id="2147483774" r:id="rId4"/>
    <p:sldLayoutId id="2147483764" r:id="rId5"/>
    <p:sldLayoutId id="2147483768" r:id="rId6"/>
    <p:sldLayoutId id="2147483775" r:id="rId7"/>
    <p:sldLayoutId id="2147483679" r:id="rId8"/>
    <p:sldLayoutId id="2147483710" r:id="rId9"/>
    <p:sldLayoutId id="2147483776" r:id="rId10"/>
    <p:sldLayoutId id="2147483777" r:id="rId11"/>
    <p:sldLayoutId id="2147483778" r:id="rId12"/>
    <p:sldLayoutId id="2147483761" r:id="rId13"/>
    <p:sldLayoutId id="2147483674" r:id="rId14"/>
    <p:sldLayoutId id="2147483676" r:id="rId15"/>
    <p:sldLayoutId id="2147483678" r:id="rId16"/>
    <p:sldLayoutId id="2147483691" r:id="rId17"/>
    <p:sldLayoutId id="2147483680" r:id="rId18"/>
    <p:sldLayoutId id="2147483681" r:id="rId19"/>
  </p:sldLayoutIdLst>
  <p:hf hdr="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8.xml"/><Relationship Id="rId5" Type="http://schemas.openxmlformats.org/officeDocument/2006/relationships/image" Target="../media/image18.jpeg"/><Relationship Id="rId4" Type="http://schemas.openxmlformats.org/officeDocument/2006/relationships/image" Target="../media/image17.jpeg"/></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9.jpeg"/><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9.xml"/><Relationship Id="rId1" Type="http://schemas.openxmlformats.org/officeDocument/2006/relationships/slideLayout" Target="../slideLayouts/slideLayout13.xml"/><Relationship Id="rId6" Type="http://schemas.openxmlformats.org/officeDocument/2006/relationships/image" Target="../media/image27.jpeg"/><Relationship Id="rId5" Type="http://schemas.openxmlformats.org/officeDocument/2006/relationships/image" Target="../media/image26.jpeg"/><Relationship Id="rId4" Type="http://schemas.openxmlformats.org/officeDocument/2006/relationships/image" Target="../media/image25.jpe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6.jpe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6.jpe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8" descr="Tractor spraying crops">
            <a:extLst>
              <a:ext uri="{FF2B5EF4-FFF2-40B4-BE49-F238E27FC236}">
                <a16:creationId xmlns:a16="http://schemas.microsoft.com/office/drawing/2014/main" id="{7B103EA2-F14D-4D47-8BE8-D1C3EDA583F9}"/>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13" r="13"/>
          <a:stretch/>
        </p:blipFill>
        <p:spPr>
          <a:xfrm>
            <a:off x="1524" y="0"/>
            <a:ext cx="12188952" cy="6858000"/>
          </a:xfrm>
        </p:spPr>
      </p:pic>
      <p:sp>
        <p:nvSpPr>
          <p:cNvPr id="2" name="Title 1">
            <a:extLst>
              <a:ext uri="{FF2B5EF4-FFF2-40B4-BE49-F238E27FC236}">
                <a16:creationId xmlns:a16="http://schemas.microsoft.com/office/drawing/2014/main" id="{34086996-3F9C-48D9-9B0A-0A2614B992C5}"/>
              </a:ext>
            </a:extLst>
          </p:cNvPr>
          <p:cNvSpPr>
            <a:spLocks noGrp="1"/>
          </p:cNvSpPr>
          <p:nvPr>
            <p:ph type="ctrTitle"/>
          </p:nvPr>
        </p:nvSpPr>
        <p:spPr>
          <a:xfrm>
            <a:off x="5396459" y="1695450"/>
            <a:ext cx="5968454" cy="4631124"/>
          </a:xfrm>
        </p:spPr>
        <p:txBody>
          <a:bodyPr rtlCol="0"/>
          <a:lstStyle/>
          <a:p>
            <a:pPr rtl="0"/>
            <a:r>
              <a:rPr lang="en-GB" dirty="0"/>
              <a:t>Agricultural idle time and armed conflict</a:t>
            </a:r>
          </a:p>
        </p:txBody>
      </p:sp>
      <p:sp>
        <p:nvSpPr>
          <p:cNvPr id="16" name="Subtitle 15">
            <a:extLst>
              <a:ext uri="{FF2B5EF4-FFF2-40B4-BE49-F238E27FC236}">
                <a16:creationId xmlns:a16="http://schemas.microsoft.com/office/drawing/2014/main" id="{97E438EC-C32B-4BA7-B7BF-D7C47B983F2F}"/>
              </a:ext>
            </a:extLst>
          </p:cNvPr>
          <p:cNvSpPr>
            <a:spLocks noGrp="1"/>
          </p:cNvSpPr>
          <p:nvPr>
            <p:ph type="body" sz="quarter" idx="14"/>
          </p:nvPr>
        </p:nvSpPr>
        <p:spPr>
          <a:xfrm>
            <a:off x="6565150" y="4721700"/>
            <a:ext cx="3836419" cy="1079215"/>
          </a:xfrm>
        </p:spPr>
        <p:txBody>
          <a:bodyPr rtlCol="0">
            <a:normAutofit/>
          </a:bodyPr>
          <a:lstStyle/>
          <a:p>
            <a:pPr rtl="0"/>
            <a:r>
              <a:rPr lang="en-GB" dirty="0"/>
              <a:t>Matthew DiGiuseppe, </a:t>
            </a:r>
            <a:r>
              <a:rPr lang="en-GB" dirty="0" err="1"/>
              <a:t>Roos</a:t>
            </a:r>
            <a:r>
              <a:rPr lang="en-GB" dirty="0"/>
              <a:t> </a:t>
            </a:r>
            <a:r>
              <a:rPr lang="en-GB" dirty="0" err="1"/>
              <a:t>Haer</a:t>
            </a:r>
            <a:r>
              <a:rPr lang="en-GB" dirty="0"/>
              <a:t> and Babak </a:t>
            </a:r>
            <a:r>
              <a:rPr lang="en-GB" dirty="0" err="1"/>
              <a:t>RezaeeDaryakenari</a:t>
            </a:r>
            <a:endParaRPr lang="en-GB" dirty="0"/>
          </a:p>
        </p:txBody>
      </p:sp>
      <p:sp>
        <p:nvSpPr>
          <p:cNvPr id="4" name="TextBox 3">
            <a:extLst>
              <a:ext uri="{FF2B5EF4-FFF2-40B4-BE49-F238E27FC236}">
                <a16:creationId xmlns:a16="http://schemas.microsoft.com/office/drawing/2014/main" id="{2D524609-EB56-539C-4770-706B031E4D8D}"/>
              </a:ext>
            </a:extLst>
          </p:cNvPr>
          <p:cNvSpPr txBox="1"/>
          <p:nvPr/>
        </p:nvSpPr>
        <p:spPr>
          <a:xfrm>
            <a:off x="265923" y="5800915"/>
            <a:ext cx="5668346" cy="646331"/>
          </a:xfrm>
          <a:prstGeom prst="rect">
            <a:avLst/>
          </a:prstGeom>
          <a:noFill/>
        </p:spPr>
        <p:txBody>
          <a:bodyPr wrap="square">
            <a:spAutoFit/>
          </a:bodyPr>
          <a:lstStyle/>
          <a:p>
            <a:r>
              <a:rPr lang="en-GB" b="1" dirty="0">
                <a:solidFill>
                  <a:schemeClr val="bg1"/>
                </a:solidFill>
              </a:rPr>
              <a:t>https://dataverse.harvard.edu/dataset.xhtml?persistentId=doi:10.7910/DVN/8XOFBS</a:t>
            </a:r>
          </a:p>
        </p:txBody>
      </p:sp>
    </p:spTree>
    <p:extLst>
      <p:ext uri="{BB962C8B-B14F-4D97-AF65-F5344CB8AC3E}">
        <p14:creationId xmlns:p14="http://schemas.microsoft.com/office/powerpoint/2010/main" val="466565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03CCA-72B1-4C4E-AAE4-31904B0660E9}"/>
              </a:ext>
            </a:extLst>
          </p:cNvPr>
          <p:cNvSpPr>
            <a:spLocks noGrp="1"/>
          </p:cNvSpPr>
          <p:nvPr>
            <p:ph type="title"/>
          </p:nvPr>
        </p:nvSpPr>
        <p:spPr>
          <a:xfrm>
            <a:off x="1124712" y="442220"/>
            <a:ext cx="9571507" cy="1345269"/>
          </a:xfrm>
        </p:spPr>
        <p:txBody>
          <a:bodyPr rtlCol="0"/>
          <a:lstStyle/>
          <a:p>
            <a:pPr rtl="0"/>
            <a:r>
              <a:rPr lang="en-GB"/>
              <a:t>Team</a:t>
            </a:r>
          </a:p>
        </p:txBody>
      </p:sp>
      <p:pic>
        <p:nvPicPr>
          <p:cNvPr id="31" name="Picture Placeholder 30" descr="A person smiling for the camera in an office">
            <a:extLst>
              <a:ext uri="{FF2B5EF4-FFF2-40B4-BE49-F238E27FC236}">
                <a16:creationId xmlns:a16="http://schemas.microsoft.com/office/drawing/2014/main" id="{C4F26D9A-5829-4A3C-ACF5-94394027875E}"/>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1119304" y="2388000"/>
            <a:ext cx="1841341" cy="1951895"/>
          </a:xfrm>
        </p:spPr>
      </p:pic>
      <p:sp>
        <p:nvSpPr>
          <p:cNvPr id="14" name="Text Placeholder 13">
            <a:extLst>
              <a:ext uri="{FF2B5EF4-FFF2-40B4-BE49-F238E27FC236}">
                <a16:creationId xmlns:a16="http://schemas.microsoft.com/office/drawing/2014/main" id="{8E84C1D2-8D92-4789-9AF0-C181FFF1F881}"/>
              </a:ext>
            </a:extLst>
          </p:cNvPr>
          <p:cNvSpPr>
            <a:spLocks noGrp="1"/>
          </p:cNvSpPr>
          <p:nvPr>
            <p:ph type="body" sz="quarter" idx="17"/>
          </p:nvPr>
        </p:nvSpPr>
        <p:spPr>
          <a:xfrm>
            <a:off x="1333320" y="4906758"/>
            <a:ext cx="1371600" cy="365760"/>
          </a:xfrm>
        </p:spPr>
        <p:txBody>
          <a:bodyPr rtlCol="0">
            <a:normAutofit fontScale="92500" lnSpcReduction="10000"/>
          </a:bodyPr>
          <a:lstStyle/>
          <a:p>
            <a:pPr rtl="0"/>
            <a:r>
              <a:rPr lang="en-GB"/>
              <a:t>Name</a:t>
            </a:r>
          </a:p>
        </p:txBody>
      </p:sp>
      <p:sp>
        <p:nvSpPr>
          <p:cNvPr id="16" name="Text Placeholder 15">
            <a:extLst>
              <a:ext uri="{FF2B5EF4-FFF2-40B4-BE49-F238E27FC236}">
                <a16:creationId xmlns:a16="http://schemas.microsoft.com/office/drawing/2014/main" id="{AD783F58-C721-41A7-BB74-7C5DEC45206B}"/>
              </a:ext>
            </a:extLst>
          </p:cNvPr>
          <p:cNvSpPr>
            <a:spLocks noGrp="1"/>
          </p:cNvSpPr>
          <p:nvPr>
            <p:ph type="body" sz="quarter" idx="21"/>
          </p:nvPr>
        </p:nvSpPr>
        <p:spPr>
          <a:xfrm>
            <a:off x="1333320" y="5197840"/>
            <a:ext cx="1371600" cy="697664"/>
          </a:xfrm>
        </p:spPr>
        <p:txBody>
          <a:bodyPr rtlCol="0"/>
          <a:lstStyle/>
          <a:p>
            <a:pPr rtl="0"/>
            <a:r>
              <a:rPr lang="en-GB"/>
              <a:t>Title</a:t>
            </a:r>
          </a:p>
        </p:txBody>
      </p:sp>
      <p:pic>
        <p:nvPicPr>
          <p:cNvPr id="33" name="Picture Placeholder 32" descr="A person smiling for the camera in an office">
            <a:extLst>
              <a:ext uri="{FF2B5EF4-FFF2-40B4-BE49-F238E27FC236}">
                <a16:creationId xmlns:a16="http://schemas.microsoft.com/office/drawing/2014/main" id="{0E434452-0828-4335-9010-84D1A9E95244}"/>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3673803" y="2374487"/>
            <a:ext cx="1927641" cy="1862790"/>
          </a:xfrm>
        </p:spPr>
      </p:pic>
      <p:sp>
        <p:nvSpPr>
          <p:cNvPr id="15" name="Text Placeholder 14">
            <a:extLst>
              <a:ext uri="{FF2B5EF4-FFF2-40B4-BE49-F238E27FC236}">
                <a16:creationId xmlns:a16="http://schemas.microsoft.com/office/drawing/2014/main" id="{98AA0833-1090-4FCD-8B8A-D422500C1DF6}"/>
              </a:ext>
            </a:extLst>
          </p:cNvPr>
          <p:cNvSpPr>
            <a:spLocks noGrp="1"/>
          </p:cNvSpPr>
          <p:nvPr>
            <p:ph type="body" sz="quarter" idx="18"/>
          </p:nvPr>
        </p:nvSpPr>
        <p:spPr>
          <a:xfrm>
            <a:off x="3960535" y="4906758"/>
            <a:ext cx="1371600" cy="365760"/>
          </a:xfrm>
        </p:spPr>
        <p:txBody>
          <a:bodyPr rtlCol="0">
            <a:normAutofit fontScale="92500" lnSpcReduction="10000"/>
          </a:bodyPr>
          <a:lstStyle/>
          <a:p>
            <a:pPr rtl="0"/>
            <a:r>
              <a:rPr lang="en-GB"/>
              <a:t>Name</a:t>
            </a:r>
          </a:p>
        </p:txBody>
      </p:sp>
      <p:sp>
        <p:nvSpPr>
          <p:cNvPr id="17" name="Text Placeholder 16">
            <a:extLst>
              <a:ext uri="{FF2B5EF4-FFF2-40B4-BE49-F238E27FC236}">
                <a16:creationId xmlns:a16="http://schemas.microsoft.com/office/drawing/2014/main" id="{D898AE35-7915-4858-BD0A-DCEED312E0EA}"/>
              </a:ext>
            </a:extLst>
          </p:cNvPr>
          <p:cNvSpPr>
            <a:spLocks noGrp="1"/>
          </p:cNvSpPr>
          <p:nvPr>
            <p:ph type="body" sz="quarter" idx="22"/>
          </p:nvPr>
        </p:nvSpPr>
        <p:spPr>
          <a:xfrm>
            <a:off x="3960535" y="5197840"/>
            <a:ext cx="1371600" cy="697664"/>
          </a:xfrm>
        </p:spPr>
        <p:txBody>
          <a:bodyPr rtlCol="0"/>
          <a:lstStyle/>
          <a:p>
            <a:pPr rtl="0"/>
            <a:r>
              <a:rPr lang="en-GB"/>
              <a:t>Title</a:t>
            </a:r>
          </a:p>
        </p:txBody>
      </p:sp>
      <p:pic>
        <p:nvPicPr>
          <p:cNvPr id="35" name="Picture Placeholder 34" descr="A person smiling for the camera in an office">
            <a:extLst>
              <a:ext uri="{FF2B5EF4-FFF2-40B4-BE49-F238E27FC236}">
                <a16:creationId xmlns:a16="http://schemas.microsoft.com/office/drawing/2014/main" id="{6B66B3F5-48A2-4B43-80B1-E7688C5A5123}"/>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a:stretch/>
        </p:blipFill>
        <p:spPr>
          <a:xfrm>
            <a:off x="6332191" y="2374487"/>
            <a:ext cx="1899747" cy="1988131"/>
          </a:xfrm>
        </p:spPr>
      </p:pic>
      <p:sp>
        <p:nvSpPr>
          <p:cNvPr id="27" name="Text Placeholder 26">
            <a:extLst>
              <a:ext uri="{FF2B5EF4-FFF2-40B4-BE49-F238E27FC236}">
                <a16:creationId xmlns:a16="http://schemas.microsoft.com/office/drawing/2014/main" id="{4DC2194E-39EA-41E8-9D2C-6B4E81B4E2F8}"/>
              </a:ext>
            </a:extLst>
          </p:cNvPr>
          <p:cNvSpPr>
            <a:spLocks noGrp="1"/>
          </p:cNvSpPr>
          <p:nvPr>
            <p:ph type="body" sz="quarter" idx="19"/>
          </p:nvPr>
        </p:nvSpPr>
        <p:spPr>
          <a:xfrm>
            <a:off x="6604900" y="4906758"/>
            <a:ext cx="1371600" cy="365760"/>
          </a:xfrm>
        </p:spPr>
        <p:txBody>
          <a:bodyPr rtlCol="0">
            <a:normAutofit fontScale="92500" lnSpcReduction="10000"/>
          </a:bodyPr>
          <a:lstStyle/>
          <a:p>
            <a:pPr rtl="0"/>
            <a:r>
              <a:rPr lang="en-GB"/>
              <a:t>Name</a:t>
            </a:r>
          </a:p>
        </p:txBody>
      </p:sp>
      <p:sp>
        <p:nvSpPr>
          <p:cNvPr id="32" name="Text Placeholder 31">
            <a:extLst>
              <a:ext uri="{FF2B5EF4-FFF2-40B4-BE49-F238E27FC236}">
                <a16:creationId xmlns:a16="http://schemas.microsoft.com/office/drawing/2014/main" id="{96D4DDE7-9B42-44D2-8D23-B2A7701D620C}"/>
              </a:ext>
            </a:extLst>
          </p:cNvPr>
          <p:cNvSpPr>
            <a:spLocks noGrp="1"/>
          </p:cNvSpPr>
          <p:nvPr>
            <p:ph type="body" sz="quarter" idx="23"/>
          </p:nvPr>
        </p:nvSpPr>
        <p:spPr>
          <a:xfrm>
            <a:off x="6604900" y="5197840"/>
            <a:ext cx="1371600" cy="697664"/>
          </a:xfrm>
        </p:spPr>
        <p:txBody>
          <a:bodyPr rtlCol="0"/>
          <a:lstStyle/>
          <a:p>
            <a:pPr rtl="0"/>
            <a:r>
              <a:rPr lang="en-GB"/>
              <a:t>Title</a:t>
            </a:r>
          </a:p>
        </p:txBody>
      </p:sp>
      <p:pic>
        <p:nvPicPr>
          <p:cNvPr id="37" name="Picture Placeholder 36" descr="A person smiling for the camera in an office">
            <a:extLst>
              <a:ext uri="{FF2B5EF4-FFF2-40B4-BE49-F238E27FC236}">
                <a16:creationId xmlns:a16="http://schemas.microsoft.com/office/drawing/2014/main" id="{6B201E7E-B2D2-48FF-BBBF-24B735B18965}"/>
              </a:ext>
            </a:extLst>
          </p:cNvPr>
          <p:cNvPicPr>
            <a:picLocks noGrp="1" noChangeAspect="1"/>
          </p:cNvPicPr>
          <p:nvPr>
            <p:ph type="pic" sz="quarter" idx="16"/>
          </p:nvPr>
        </p:nvPicPr>
        <p:blipFill rotWithShape="1">
          <a:blip r:embed="rId5" cstate="screen">
            <a:extLst>
              <a:ext uri="{28A0092B-C50C-407E-A947-70E740481C1C}">
                <a14:useLocalDpi xmlns:a14="http://schemas.microsoft.com/office/drawing/2010/main" val="0"/>
              </a:ext>
            </a:extLst>
          </a:blip>
          <a:srcRect/>
          <a:stretch/>
        </p:blipFill>
        <p:spPr>
          <a:xfrm>
            <a:off x="8960878" y="2373917"/>
            <a:ext cx="1952033" cy="1953149"/>
          </a:xfrm>
        </p:spPr>
      </p:pic>
      <p:sp>
        <p:nvSpPr>
          <p:cNvPr id="36" name="Text Placeholder 35">
            <a:extLst>
              <a:ext uri="{FF2B5EF4-FFF2-40B4-BE49-F238E27FC236}">
                <a16:creationId xmlns:a16="http://schemas.microsoft.com/office/drawing/2014/main" id="{16E8E3E4-84FD-4C61-9691-11F01E8857B6}"/>
              </a:ext>
            </a:extLst>
          </p:cNvPr>
          <p:cNvSpPr>
            <a:spLocks noGrp="1"/>
          </p:cNvSpPr>
          <p:nvPr>
            <p:ph type="body" sz="quarter" idx="20"/>
          </p:nvPr>
        </p:nvSpPr>
        <p:spPr>
          <a:xfrm>
            <a:off x="9261233" y="4906758"/>
            <a:ext cx="1371600" cy="365760"/>
          </a:xfrm>
        </p:spPr>
        <p:txBody>
          <a:bodyPr rtlCol="0">
            <a:normAutofit fontScale="92500" lnSpcReduction="10000"/>
          </a:bodyPr>
          <a:lstStyle/>
          <a:p>
            <a:pPr rtl="0"/>
            <a:r>
              <a:rPr lang="en-GB"/>
              <a:t>Name</a:t>
            </a:r>
          </a:p>
        </p:txBody>
      </p:sp>
      <p:sp>
        <p:nvSpPr>
          <p:cNvPr id="39" name="Text Placeholder 38">
            <a:extLst>
              <a:ext uri="{FF2B5EF4-FFF2-40B4-BE49-F238E27FC236}">
                <a16:creationId xmlns:a16="http://schemas.microsoft.com/office/drawing/2014/main" id="{CC12FCB9-2CF8-4D2E-893E-D28C665C26CF}"/>
              </a:ext>
            </a:extLst>
          </p:cNvPr>
          <p:cNvSpPr>
            <a:spLocks noGrp="1"/>
          </p:cNvSpPr>
          <p:nvPr>
            <p:ph type="body" sz="quarter" idx="24"/>
          </p:nvPr>
        </p:nvSpPr>
        <p:spPr>
          <a:xfrm>
            <a:off x="9261233" y="5197840"/>
            <a:ext cx="1371600" cy="697664"/>
          </a:xfrm>
        </p:spPr>
        <p:txBody>
          <a:bodyPr rtlCol="0"/>
          <a:lstStyle/>
          <a:p>
            <a:pPr rtl="0"/>
            <a:r>
              <a:rPr lang="en-GB"/>
              <a:t>Title</a:t>
            </a:r>
          </a:p>
        </p:txBody>
      </p:sp>
      <p:sp>
        <p:nvSpPr>
          <p:cNvPr id="28" name="Footer Placeholder 4">
            <a:extLst>
              <a:ext uri="{FF2B5EF4-FFF2-40B4-BE49-F238E27FC236}">
                <a16:creationId xmlns:a16="http://schemas.microsoft.com/office/drawing/2014/main" id="{9FAD855D-1D6E-47EE-A75B-73AFC5DE33EA}"/>
              </a:ext>
            </a:extLst>
          </p:cNvPr>
          <p:cNvSpPr>
            <a:spLocks noGrp="1"/>
          </p:cNvSpPr>
          <p:nvPr>
            <p:ph type="ftr" sz="quarter" idx="11"/>
          </p:nvPr>
        </p:nvSpPr>
        <p:spPr>
          <a:xfrm>
            <a:off x="1124712" y="6170490"/>
            <a:ext cx="5667375" cy="457200"/>
          </a:xfrm>
        </p:spPr>
        <p:txBody>
          <a:bodyPr rtlCol="0"/>
          <a:lstStyle/>
          <a:p>
            <a:pPr rtl="0"/>
            <a:r>
              <a:rPr lang="en-GB"/>
              <a:t>Sample Footer Text</a:t>
            </a:r>
          </a:p>
        </p:txBody>
      </p:sp>
      <p:sp>
        <p:nvSpPr>
          <p:cNvPr id="3" name="Date Placeholder 2">
            <a:extLst>
              <a:ext uri="{FF2B5EF4-FFF2-40B4-BE49-F238E27FC236}">
                <a16:creationId xmlns:a16="http://schemas.microsoft.com/office/drawing/2014/main" id="{A4FB2440-4B58-4119-9485-5EDCEF9688AA}"/>
              </a:ext>
            </a:extLst>
          </p:cNvPr>
          <p:cNvSpPr>
            <a:spLocks noGrp="1"/>
          </p:cNvSpPr>
          <p:nvPr>
            <p:ph type="dt" sz="half" idx="10"/>
          </p:nvPr>
        </p:nvSpPr>
        <p:spPr>
          <a:xfrm>
            <a:off x="7850727" y="6170491"/>
            <a:ext cx="2840083" cy="457200"/>
          </a:xfrm>
        </p:spPr>
        <p:txBody>
          <a:bodyPr rtlCol="0"/>
          <a:lstStyle/>
          <a:p>
            <a:pPr rtl="0"/>
            <a:r>
              <a:rPr lang="en-GB"/>
              <a:t>2/3/20XX</a:t>
            </a:r>
          </a:p>
        </p:txBody>
      </p:sp>
      <p:sp>
        <p:nvSpPr>
          <p:cNvPr id="29" name="Slide Number Placeholder 33">
            <a:extLst>
              <a:ext uri="{FF2B5EF4-FFF2-40B4-BE49-F238E27FC236}">
                <a16:creationId xmlns:a16="http://schemas.microsoft.com/office/drawing/2014/main" id="{7E458D6B-0F73-4B5F-BB66-7596B653B4DE}"/>
              </a:ext>
            </a:extLst>
          </p:cNvPr>
          <p:cNvSpPr>
            <a:spLocks noGrp="1"/>
          </p:cNvSpPr>
          <p:nvPr>
            <p:ph type="sldNum" sz="quarter" idx="12"/>
          </p:nvPr>
        </p:nvSpPr>
        <p:spPr>
          <a:xfrm>
            <a:off x="10712410" y="6172200"/>
            <a:ext cx="775429" cy="457200"/>
          </a:xfrm>
        </p:spPr>
        <p:txBody>
          <a:bodyPr rtlCol="0"/>
          <a:lstStyle/>
          <a:p>
            <a:pPr rtl="0"/>
            <a:fld id="{FAEF9944-A4F6-4C59-AEBD-678D6480B8EA}" type="slidenum">
              <a:rPr lang="en-GB" smtClean="0"/>
              <a:pPr rtl="0"/>
              <a:t>10</a:t>
            </a:fld>
            <a:endParaRPr lang="en-GB" dirty="0"/>
          </a:p>
        </p:txBody>
      </p:sp>
    </p:spTree>
    <p:extLst>
      <p:ext uri="{BB962C8B-B14F-4D97-AF65-F5344CB8AC3E}">
        <p14:creationId xmlns:p14="http://schemas.microsoft.com/office/powerpoint/2010/main" val="14865421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8CF3A-C77F-41D2-8879-43D1043E025D}"/>
              </a:ext>
            </a:extLst>
          </p:cNvPr>
          <p:cNvSpPr>
            <a:spLocks noGrp="1"/>
          </p:cNvSpPr>
          <p:nvPr>
            <p:ph type="title"/>
          </p:nvPr>
        </p:nvSpPr>
        <p:spPr>
          <a:xfrm>
            <a:off x="1124712" y="442220"/>
            <a:ext cx="9566098" cy="1345269"/>
          </a:xfrm>
        </p:spPr>
        <p:txBody>
          <a:bodyPr rtlCol="0"/>
          <a:lstStyle/>
          <a:p>
            <a:pPr rtl="0"/>
            <a:r>
              <a:rPr lang="en-GB"/>
              <a:t>Timeline</a:t>
            </a:r>
          </a:p>
        </p:txBody>
      </p:sp>
      <p:pic>
        <p:nvPicPr>
          <p:cNvPr id="23" name="Picture Placeholder 22" descr="Crops, green and pink">
            <a:extLst>
              <a:ext uri="{FF2B5EF4-FFF2-40B4-BE49-F238E27FC236}">
                <a16:creationId xmlns:a16="http://schemas.microsoft.com/office/drawing/2014/main" id="{85F8DE3C-C55A-41E0-80E3-284DA96B9725}"/>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2170113" y="0"/>
            <a:ext cx="7851775" cy="1239838"/>
          </a:xfrm>
        </p:spPr>
      </p:pic>
      <p:graphicFrame>
        <p:nvGraphicFramePr>
          <p:cNvPr id="4" name="Content Placeholder 3" descr="Timeline placeholder">
            <a:extLst>
              <a:ext uri="{FF2B5EF4-FFF2-40B4-BE49-F238E27FC236}">
                <a16:creationId xmlns:a16="http://schemas.microsoft.com/office/drawing/2014/main" id="{9072FA75-03CE-492F-80E1-68DC3982C2EF}"/>
              </a:ext>
            </a:extLst>
          </p:cNvPr>
          <p:cNvGraphicFramePr>
            <a:graphicFrameLocks noGrp="1"/>
          </p:cNvGraphicFramePr>
          <p:nvPr>
            <p:ph idx="1"/>
            <p:extLst>
              <p:ext uri="{D42A27DB-BD31-4B8C-83A1-F6EECF244321}">
                <p14:modId xmlns:p14="http://schemas.microsoft.com/office/powerpoint/2010/main" val="3334007264"/>
              </p:ext>
            </p:extLst>
          </p:nvPr>
        </p:nvGraphicFramePr>
        <p:xfrm>
          <a:off x="1320800" y="2312988"/>
          <a:ext cx="9566275" cy="36512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5" name="Footer Placeholder 24">
            <a:extLst>
              <a:ext uri="{FF2B5EF4-FFF2-40B4-BE49-F238E27FC236}">
                <a16:creationId xmlns:a16="http://schemas.microsoft.com/office/drawing/2014/main" id="{12ACDBA3-4BE2-42F0-92E3-2F8D173F3E62}"/>
              </a:ext>
            </a:extLst>
          </p:cNvPr>
          <p:cNvSpPr>
            <a:spLocks noGrp="1"/>
          </p:cNvSpPr>
          <p:nvPr>
            <p:ph type="ftr" sz="quarter" idx="11"/>
          </p:nvPr>
        </p:nvSpPr>
        <p:spPr>
          <a:xfrm>
            <a:off x="1124712" y="6170490"/>
            <a:ext cx="5667375" cy="457200"/>
          </a:xfrm>
        </p:spPr>
        <p:txBody>
          <a:bodyPr rtlCol="0"/>
          <a:lstStyle/>
          <a:p>
            <a:pPr rtl="0"/>
            <a:r>
              <a:rPr lang="en-GB"/>
              <a:t>Sample Footer Text</a:t>
            </a:r>
          </a:p>
        </p:txBody>
      </p:sp>
      <p:sp>
        <p:nvSpPr>
          <p:cNvPr id="24" name="Date Placeholder 23">
            <a:extLst>
              <a:ext uri="{FF2B5EF4-FFF2-40B4-BE49-F238E27FC236}">
                <a16:creationId xmlns:a16="http://schemas.microsoft.com/office/drawing/2014/main" id="{1822B818-ED8E-4960-B317-DFD7E1620F04}"/>
              </a:ext>
            </a:extLst>
          </p:cNvPr>
          <p:cNvSpPr>
            <a:spLocks noGrp="1"/>
          </p:cNvSpPr>
          <p:nvPr>
            <p:ph type="dt" sz="half" idx="10"/>
          </p:nvPr>
        </p:nvSpPr>
        <p:spPr>
          <a:xfrm>
            <a:off x="7850727" y="6170491"/>
            <a:ext cx="2840083" cy="457200"/>
          </a:xfrm>
        </p:spPr>
        <p:txBody>
          <a:bodyPr rtlCol="0"/>
          <a:lstStyle/>
          <a:p>
            <a:pPr rtl="0"/>
            <a:r>
              <a:rPr lang="en-GB"/>
              <a:t>2/3/20XX</a:t>
            </a:r>
          </a:p>
        </p:txBody>
      </p:sp>
      <p:sp>
        <p:nvSpPr>
          <p:cNvPr id="26" name="Slide Number Placeholder 25">
            <a:extLst>
              <a:ext uri="{FF2B5EF4-FFF2-40B4-BE49-F238E27FC236}">
                <a16:creationId xmlns:a16="http://schemas.microsoft.com/office/drawing/2014/main" id="{D340E6D2-5814-4CD5-B1E5-425DA2E5BA5E}"/>
              </a:ext>
            </a:extLst>
          </p:cNvPr>
          <p:cNvSpPr>
            <a:spLocks noGrp="1"/>
          </p:cNvSpPr>
          <p:nvPr>
            <p:ph type="sldNum" sz="quarter" idx="12"/>
          </p:nvPr>
        </p:nvSpPr>
        <p:spPr>
          <a:xfrm>
            <a:off x="10712410" y="6172200"/>
            <a:ext cx="775429" cy="457200"/>
          </a:xfrm>
        </p:spPr>
        <p:txBody>
          <a:bodyPr rtlCol="0"/>
          <a:lstStyle/>
          <a:p>
            <a:pPr rtl="0"/>
            <a:fld id="{FAEF9944-A4F6-4C59-AEBD-678D6480B8EA}" type="slidenum">
              <a:rPr lang="en-GB" smtClean="0"/>
              <a:pPr rtl="0"/>
              <a:t>11</a:t>
            </a:fld>
            <a:endParaRPr lang="en-GB" dirty="0"/>
          </a:p>
        </p:txBody>
      </p:sp>
    </p:spTree>
    <p:extLst>
      <p:ext uri="{BB962C8B-B14F-4D97-AF65-F5344CB8AC3E}">
        <p14:creationId xmlns:p14="http://schemas.microsoft.com/office/powerpoint/2010/main" val="2905447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A picture containing person, wheel barrow, plants, green, vegetable">
            <a:extLst>
              <a:ext uri="{FF2B5EF4-FFF2-40B4-BE49-F238E27FC236}">
                <a16:creationId xmlns:a16="http://schemas.microsoft.com/office/drawing/2014/main" id="{6967CCE3-23DA-4EDA-83A3-93D05A8B38FA}"/>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t="149" b="149"/>
          <a:stretch/>
        </p:blipFill>
        <p:spPr/>
      </p:pic>
      <p:sp>
        <p:nvSpPr>
          <p:cNvPr id="15" name="Title 14">
            <a:extLst>
              <a:ext uri="{FF2B5EF4-FFF2-40B4-BE49-F238E27FC236}">
                <a16:creationId xmlns:a16="http://schemas.microsoft.com/office/drawing/2014/main" id="{216DE36A-8936-4960-80FB-84297E9ED7B8}"/>
              </a:ext>
            </a:extLst>
          </p:cNvPr>
          <p:cNvSpPr>
            <a:spLocks noGrp="1"/>
          </p:cNvSpPr>
          <p:nvPr>
            <p:ph type="title"/>
          </p:nvPr>
        </p:nvSpPr>
        <p:spPr/>
        <p:txBody>
          <a:bodyPr rtlCol="0"/>
          <a:lstStyle/>
          <a:p>
            <a:pPr rtl="0"/>
            <a:r>
              <a:rPr lang="en-GB"/>
              <a:t>Two Content</a:t>
            </a:r>
          </a:p>
        </p:txBody>
      </p:sp>
      <p:sp>
        <p:nvSpPr>
          <p:cNvPr id="18" name="Text Placeholder 17">
            <a:extLst>
              <a:ext uri="{FF2B5EF4-FFF2-40B4-BE49-F238E27FC236}">
                <a16:creationId xmlns:a16="http://schemas.microsoft.com/office/drawing/2014/main" id="{904DAE56-9637-4DBD-AA0F-74B7D302643B}"/>
              </a:ext>
            </a:extLst>
          </p:cNvPr>
          <p:cNvSpPr>
            <a:spLocks noGrp="1"/>
          </p:cNvSpPr>
          <p:nvPr>
            <p:ph type="body" idx="1"/>
          </p:nvPr>
        </p:nvSpPr>
        <p:spPr/>
        <p:txBody>
          <a:bodyPr rtlCol="0"/>
          <a:lstStyle/>
          <a:p>
            <a:pPr rtl="0"/>
            <a:r>
              <a:rPr lang="en-GB"/>
              <a:t>Subtitle</a:t>
            </a:r>
          </a:p>
        </p:txBody>
      </p:sp>
      <p:sp>
        <p:nvSpPr>
          <p:cNvPr id="19" name="Content Placeholder 18">
            <a:extLst>
              <a:ext uri="{FF2B5EF4-FFF2-40B4-BE49-F238E27FC236}">
                <a16:creationId xmlns:a16="http://schemas.microsoft.com/office/drawing/2014/main" id="{D588ED13-EE1F-45B5-8412-D43AE2D275D2}"/>
              </a:ext>
            </a:extLst>
          </p:cNvPr>
          <p:cNvSpPr>
            <a:spLocks noGrp="1"/>
          </p:cNvSpPr>
          <p:nvPr>
            <p:ph sz="half" idx="2"/>
          </p:nvPr>
        </p:nvSpPr>
        <p:spPr/>
        <p:txBody>
          <a:bodyPr rtlCol="0">
            <a:normAutofit/>
          </a:bodyPr>
          <a:lstStyle/>
          <a:p>
            <a:pPr rtl="0"/>
            <a:r>
              <a:rPr lang="en-GB"/>
              <a:t>Add text, images, art, and videos. </a:t>
            </a:r>
          </a:p>
          <a:p>
            <a:pPr rtl="0"/>
            <a:r>
              <a:rPr lang="en-GB"/>
              <a:t>Add transitions, animations, and motion. </a:t>
            </a:r>
          </a:p>
          <a:p>
            <a:pPr rtl="0"/>
            <a:r>
              <a:rPr lang="en-GB"/>
              <a:t>Save to OneDrive, to get to your presentations from your computer, tablet, or phone. </a:t>
            </a:r>
          </a:p>
          <a:p>
            <a:pPr rtl="0"/>
            <a:endParaRPr lang="en-GB" dirty="0"/>
          </a:p>
        </p:txBody>
      </p:sp>
      <p:sp>
        <p:nvSpPr>
          <p:cNvPr id="20" name="Text Placeholder 19">
            <a:extLst>
              <a:ext uri="{FF2B5EF4-FFF2-40B4-BE49-F238E27FC236}">
                <a16:creationId xmlns:a16="http://schemas.microsoft.com/office/drawing/2014/main" id="{CB5C87E0-70FC-4AA9-A798-76F2C56A7A77}"/>
              </a:ext>
            </a:extLst>
          </p:cNvPr>
          <p:cNvSpPr>
            <a:spLocks noGrp="1"/>
          </p:cNvSpPr>
          <p:nvPr>
            <p:ph type="body" sz="quarter" idx="3"/>
          </p:nvPr>
        </p:nvSpPr>
        <p:spPr/>
        <p:txBody>
          <a:bodyPr rtlCol="0"/>
          <a:lstStyle/>
          <a:p>
            <a:pPr rtl="0"/>
            <a:r>
              <a:rPr lang="en-GB"/>
              <a:t>Subtitle</a:t>
            </a:r>
          </a:p>
        </p:txBody>
      </p:sp>
      <p:sp>
        <p:nvSpPr>
          <p:cNvPr id="21" name="Content Placeholder 20">
            <a:extLst>
              <a:ext uri="{FF2B5EF4-FFF2-40B4-BE49-F238E27FC236}">
                <a16:creationId xmlns:a16="http://schemas.microsoft.com/office/drawing/2014/main" id="{DE08CB02-6FA7-4213-86CA-3E2311D607CB}"/>
              </a:ext>
            </a:extLst>
          </p:cNvPr>
          <p:cNvSpPr>
            <a:spLocks noGrp="1"/>
          </p:cNvSpPr>
          <p:nvPr>
            <p:ph sz="quarter" idx="4"/>
          </p:nvPr>
        </p:nvSpPr>
        <p:spPr/>
        <p:txBody>
          <a:bodyPr rtlCol="0">
            <a:noAutofit/>
          </a:bodyPr>
          <a:lstStyle/>
          <a:p>
            <a:pPr rtl="0"/>
            <a:r>
              <a:rPr lang="en-GB"/>
              <a:t>Open the Design Ideas pane for instant slide makeovers. </a:t>
            </a:r>
          </a:p>
          <a:p>
            <a:pPr rtl="0"/>
            <a:r>
              <a:rPr lang="en-GB"/>
              <a:t>When we have design ideas, we’ll show them to you right there. </a:t>
            </a:r>
          </a:p>
        </p:txBody>
      </p:sp>
      <p:sp>
        <p:nvSpPr>
          <p:cNvPr id="17" name="Footer Placeholder 16">
            <a:extLst>
              <a:ext uri="{FF2B5EF4-FFF2-40B4-BE49-F238E27FC236}">
                <a16:creationId xmlns:a16="http://schemas.microsoft.com/office/drawing/2014/main" id="{F4D4F01B-5462-493A-AFF4-8AF31FAB3F54}"/>
              </a:ext>
            </a:extLst>
          </p:cNvPr>
          <p:cNvSpPr>
            <a:spLocks noGrp="1"/>
          </p:cNvSpPr>
          <p:nvPr>
            <p:ph type="ftr" sz="quarter" idx="11"/>
          </p:nvPr>
        </p:nvSpPr>
        <p:spPr/>
        <p:txBody>
          <a:bodyPr rtlCol="0"/>
          <a:lstStyle/>
          <a:p>
            <a:pPr rtl="0"/>
            <a:r>
              <a:rPr lang="en-GB"/>
              <a:t>Sample Footer Text</a:t>
            </a:r>
          </a:p>
        </p:txBody>
      </p:sp>
      <p:sp>
        <p:nvSpPr>
          <p:cNvPr id="16" name="Date Placeholder 15">
            <a:extLst>
              <a:ext uri="{FF2B5EF4-FFF2-40B4-BE49-F238E27FC236}">
                <a16:creationId xmlns:a16="http://schemas.microsoft.com/office/drawing/2014/main" id="{EB867B3B-873E-417B-B4DA-56D5A58FFC80}"/>
              </a:ext>
            </a:extLst>
          </p:cNvPr>
          <p:cNvSpPr>
            <a:spLocks noGrp="1"/>
          </p:cNvSpPr>
          <p:nvPr>
            <p:ph type="dt" sz="half" idx="14"/>
          </p:nvPr>
        </p:nvSpPr>
        <p:spPr/>
        <p:txBody>
          <a:bodyPr rtlCol="0"/>
          <a:lstStyle/>
          <a:p>
            <a:pPr rtl="0"/>
            <a:r>
              <a:rPr lang="en-GB"/>
              <a:t>2/3/20XX</a:t>
            </a:r>
          </a:p>
        </p:txBody>
      </p:sp>
      <p:sp>
        <p:nvSpPr>
          <p:cNvPr id="22" name="Slide Number Placeholder 21">
            <a:extLst>
              <a:ext uri="{FF2B5EF4-FFF2-40B4-BE49-F238E27FC236}">
                <a16:creationId xmlns:a16="http://schemas.microsoft.com/office/drawing/2014/main" id="{CC6BC281-8A91-43D4-BB5F-90DD203B816B}"/>
              </a:ext>
            </a:extLst>
          </p:cNvPr>
          <p:cNvSpPr>
            <a:spLocks noGrp="1"/>
          </p:cNvSpPr>
          <p:nvPr>
            <p:ph type="sldNum" sz="quarter" idx="12"/>
          </p:nvPr>
        </p:nvSpPr>
        <p:spPr/>
        <p:txBody>
          <a:bodyPr rtlCol="0"/>
          <a:lstStyle/>
          <a:p>
            <a:pPr rtl="0"/>
            <a:fld id="{FAEF9944-A4F6-4C59-AEBD-678D6480B8EA}" type="slidenum">
              <a:rPr lang="en-GB" smtClean="0"/>
              <a:pPr rtl="0"/>
              <a:t>12</a:t>
            </a:fld>
            <a:endParaRPr lang="en-GB" dirty="0"/>
          </a:p>
        </p:txBody>
      </p:sp>
    </p:spTree>
    <p:extLst>
      <p:ext uri="{BB962C8B-B14F-4D97-AF65-F5344CB8AC3E}">
        <p14:creationId xmlns:p14="http://schemas.microsoft.com/office/powerpoint/2010/main" val="22426936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Tractor spraying crops">
            <a:extLst>
              <a:ext uri="{FF2B5EF4-FFF2-40B4-BE49-F238E27FC236}">
                <a16:creationId xmlns:a16="http://schemas.microsoft.com/office/drawing/2014/main" id="{B6FA7EB5-838C-4ADB-86C6-65BB632442DD}"/>
              </a:ext>
              <a:ext uri="{C183D7F6-B498-43B3-948B-1728B52AA6E4}">
                <adec:decorative xmlns:adec="http://schemas.microsoft.com/office/drawing/2017/decorative" val="0"/>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val="0"/>
              </a:ext>
            </a:extLst>
          </a:blip>
          <a:srcRect l="141" r="141"/>
          <a:stretch/>
        </p:blipFill>
        <p:spPr/>
      </p:pic>
      <p:sp>
        <p:nvSpPr>
          <p:cNvPr id="7" name="Title 6">
            <a:extLst>
              <a:ext uri="{FF2B5EF4-FFF2-40B4-BE49-F238E27FC236}">
                <a16:creationId xmlns:a16="http://schemas.microsoft.com/office/drawing/2014/main" id="{8704D84A-3F7A-49C8-A8B9-6A4EA94A4CD3}"/>
              </a:ext>
            </a:extLst>
          </p:cNvPr>
          <p:cNvSpPr>
            <a:spLocks noGrp="1"/>
          </p:cNvSpPr>
          <p:nvPr>
            <p:ph type="title"/>
          </p:nvPr>
        </p:nvSpPr>
        <p:spPr/>
        <p:txBody>
          <a:bodyPr rtlCol="0"/>
          <a:lstStyle/>
          <a:p>
            <a:pPr rtl="0"/>
            <a:r>
              <a:rPr lang="en-GB"/>
              <a:t>Three Content</a:t>
            </a:r>
          </a:p>
        </p:txBody>
      </p:sp>
      <p:sp>
        <p:nvSpPr>
          <p:cNvPr id="8" name="Text Placeholder 7">
            <a:extLst>
              <a:ext uri="{FF2B5EF4-FFF2-40B4-BE49-F238E27FC236}">
                <a16:creationId xmlns:a16="http://schemas.microsoft.com/office/drawing/2014/main" id="{BD45DDCE-0004-4A33-819C-C3B99A48D82C}"/>
              </a:ext>
            </a:extLst>
          </p:cNvPr>
          <p:cNvSpPr>
            <a:spLocks noGrp="1"/>
          </p:cNvSpPr>
          <p:nvPr>
            <p:ph type="body" idx="1"/>
          </p:nvPr>
        </p:nvSpPr>
        <p:spPr/>
        <p:txBody>
          <a:bodyPr rtlCol="0"/>
          <a:lstStyle/>
          <a:p>
            <a:pPr rtl="0"/>
            <a:r>
              <a:rPr lang="en-GB"/>
              <a:t>Subtitle</a:t>
            </a:r>
          </a:p>
        </p:txBody>
      </p:sp>
      <p:sp>
        <p:nvSpPr>
          <p:cNvPr id="9" name="Content Placeholder 8">
            <a:extLst>
              <a:ext uri="{FF2B5EF4-FFF2-40B4-BE49-F238E27FC236}">
                <a16:creationId xmlns:a16="http://schemas.microsoft.com/office/drawing/2014/main" id="{F455A4A7-B76B-4CDB-BBED-9ABEFEDD0A1B}"/>
              </a:ext>
            </a:extLst>
          </p:cNvPr>
          <p:cNvSpPr>
            <a:spLocks noGrp="1"/>
          </p:cNvSpPr>
          <p:nvPr>
            <p:ph sz="half" idx="2"/>
          </p:nvPr>
        </p:nvSpPr>
        <p:spPr/>
        <p:txBody>
          <a:bodyPr rtlCol="0">
            <a:noAutofit/>
          </a:bodyPr>
          <a:lstStyle/>
          <a:p>
            <a:pPr lvl="0" rtl="0"/>
            <a:r>
              <a:rPr lang="en-GB" dirty="0"/>
              <a:t>Add text, images, art, and videos. </a:t>
            </a:r>
          </a:p>
          <a:p>
            <a:pPr lvl="0" rtl="0"/>
            <a:r>
              <a:rPr lang="en-GB" dirty="0"/>
              <a:t>Add transitions, animations, and motion. </a:t>
            </a:r>
          </a:p>
          <a:p>
            <a:pPr lvl="0" rtl="0"/>
            <a:r>
              <a:rPr lang="en-GB" dirty="0"/>
              <a:t>Save to OneDrive, to get to your presentations from your computer, tablet, or phone.</a:t>
            </a:r>
          </a:p>
        </p:txBody>
      </p:sp>
      <p:sp>
        <p:nvSpPr>
          <p:cNvPr id="10" name="Text Placeholder 9">
            <a:extLst>
              <a:ext uri="{FF2B5EF4-FFF2-40B4-BE49-F238E27FC236}">
                <a16:creationId xmlns:a16="http://schemas.microsoft.com/office/drawing/2014/main" id="{BB822712-F41D-432C-AFC4-10DD44077F7A}"/>
              </a:ext>
            </a:extLst>
          </p:cNvPr>
          <p:cNvSpPr>
            <a:spLocks noGrp="1"/>
          </p:cNvSpPr>
          <p:nvPr>
            <p:ph type="body" sz="quarter" idx="3"/>
          </p:nvPr>
        </p:nvSpPr>
        <p:spPr/>
        <p:txBody>
          <a:bodyPr rtlCol="0"/>
          <a:lstStyle/>
          <a:p>
            <a:pPr rtl="0"/>
            <a:r>
              <a:rPr lang="en-GB"/>
              <a:t>Subtitle</a:t>
            </a:r>
          </a:p>
        </p:txBody>
      </p:sp>
      <p:sp>
        <p:nvSpPr>
          <p:cNvPr id="11" name="Content Placeholder 10">
            <a:extLst>
              <a:ext uri="{FF2B5EF4-FFF2-40B4-BE49-F238E27FC236}">
                <a16:creationId xmlns:a16="http://schemas.microsoft.com/office/drawing/2014/main" id="{41944000-ACD4-4CBB-831F-13CE672497FB}"/>
              </a:ext>
            </a:extLst>
          </p:cNvPr>
          <p:cNvSpPr>
            <a:spLocks noGrp="1"/>
          </p:cNvSpPr>
          <p:nvPr>
            <p:ph sz="quarter" idx="4"/>
          </p:nvPr>
        </p:nvSpPr>
        <p:spPr/>
        <p:txBody>
          <a:bodyPr rtlCol="0">
            <a:noAutofit/>
          </a:bodyPr>
          <a:lstStyle/>
          <a:p>
            <a:pPr rtl="0"/>
            <a:r>
              <a:rPr lang="en-GB"/>
              <a:t>Open the Design Ideas pane for instant slide makeovers. </a:t>
            </a:r>
          </a:p>
          <a:p>
            <a:pPr rtl="0"/>
            <a:r>
              <a:rPr lang="en-GB"/>
              <a:t>When we have design ideas, we’ll show them to you right there.</a:t>
            </a:r>
          </a:p>
        </p:txBody>
      </p:sp>
      <p:sp>
        <p:nvSpPr>
          <p:cNvPr id="12" name="Text Placeholder 11">
            <a:extLst>
              <a:ext uri="{FF2B5EF4-FFF2-40B4-BE49-F238E27FC236}">
                <a16:creationId xmlns:a16="http://schemas.microsoft.com/office/drawing/2014/main" id="{8BE5F83C-97F5-4AC4-8154-A640ECD5EEDD}"/>
              </a:ext>
            </a:extLst>
          </p:cNvPr>
          <p:cNvSpPr>
            <a:spLocks noGrp="1"/>
          </p:cNvSpPr>
          <p:nvPr>
            <p:ph type="body" sz="quarter" idx="13"/>
          </p:nvPr>
        </p:nvSpPr>
        <p:spPr/>
        <p:txBody>
          <a:bodyPr rtlCol="0"/>
          <a:lstStyle/>
          <a:p>
            <a:pPr rtl="0"/>
            <a:r>
              <a:rPr lang="en-GB"/>
              <a:t>Subtitle</a:t>
            </a:r>
          </a:p>
        </p:txBody>
      </p:sp>
      <p:sp>
        <p:nvSpPr>
          <p:cNvPr id="13" name="Content Placeholder 12">
            <a:extLst>
              <a:ext uri="{FF2B5EF4-FFF2-40B4-BE49-F238E27FC236}">
                <a16:creationId xmlns:a16="http://schemas.microsoft.com/office/drawing/2014/main" id="{C03D49FB-9E18-457E-A2FA-70EFCA648A93}"/>
              </a:ext>
            </a:extLst>
          </p:cNvPr>
          <p:cNvSpPr>
            <a:spLocks noGrp="1"/>
          </p:cNvSpPr>
          <p:nvPr>
            <p:ph sz="quarter" idx="14"/>
          </p:nvPr>
        </p:nvSpPr>
        <p:spPr/>
        <p:txBody>
          <a:bodyPr rtlCol="0">
            <a:noAutofit/>
          </a:bodyPr>
          <a:lstStyle/>
          <a:p>
            <a:pPr rtl="0"/>
            <a:r>
              <a:rPr lang="en-GB"/>
              <a:t>This PowerPoint theme uses its own unique set of colours, fonts and effects to create the overall look and feel of these slides. </a:t>
            </a:r>
          </a:p>
          <a:p>
            <a:pPr rtl="0"/>
            <a:r>
              <a:rPr lang="en-GB"/>
              <a:t>PowerPoint has tons of themes to give your presentation just the right personality. </a:t>
            </a:r>
          </a:p>
        </p:txBody>
      </p:sp>
      <p:sp>
        <p:nvSpPr>
          <p:cNvPr id="14" name="Footer Placeholder 13">
            <a:extLst>
              <a:ext uri="{FF2B5EF4-FFF2-40B4-BE49-F238E27FC236}">
                <a16:creationId xmlns:a16="http://schemas.microsoft.com/office/drawing/2014/main" id="{7FEF342F-327D-466E-B000-BC308AC3E836}"/>
              </a:ext>
            </a:extLst>
          </p:cNvPr>
          <p:cNvSpPr>
            <a:spLocks noGrp="1"/>
          </p:cNvSpPr>
          <p:nvPr>
            <p:ph type="ftr" sz="quarter" idx="11"/>
          </p:nvPr>
        </p:nvSpPr>
        <p:spPr/>
        <p:txBody>
          <a:bodyPr rtlCol="0"/>
          <a:lstStyle/>
          <a:p>
            <a:pPr rtl="0"/>
            <a:r>
              <a:rPr lang="en-GB"/>
              <a:t>Sample Footer Text</a:t>
            </a:r>
          </a:p>
        </p:txBody>
      </p:sp>
      <p:sp>
        <p:nvSpPr>
          <p:cNvPr id="6" name="Date Placeholder 5">
            <a:extLst>
              <a:ext uri="{FF2B5EF4-FFF2-40B4-BE49-F238E27FC236}">
                <a16:creationId xmlns:a16="http://schemas.microsoft.com/office/drawing/2014/main" id="{986A8E2A-39B7-44F2-AD96-C1977B9094B0}"/>
              </a:ext>
            </a:extLst>
          </p:cNvPr>
          <p:cNvSpPr>
            <a:spLocks noGrp="1"/>
          </p:cNvSpPr>
          <p:nvPr>
            <p:ph type="dt" sz="half" idx="16"/>
          </p:nvPr>
        </p:nvSpPr>
        <p:spPr/>
        <p:txBody>
          <a:bodyPr rtlCol="0"/>
          <a:lstStyle/>
          <a:p>
            <a:pPr rtl="0"/>
            <a:r>
              <a:rPr lang="en-GB"/>
              <a:t>2/3/20XX</a:t>
            </a:r>
          </a:p>
        </p:txBody>
      </p:sp>
      <p:sp>
        <p:nvSpPr>
          <p:cNvPr id="15" name="Slide Number Placeholder 14">
            <a:extLst>
              <a:ext uri="{FF2B5EF4-FFF2-40B4-BE49-F238E27FC236}">
                <a16:creationId xmlns:a16="http://schemas.microsoft.com/office/drawing/2014/main" id="{100ECBB1-546D-42D4-AF95-6AFB167C05F4}"/>
              </a:ext>
            </a:extLst>
          </p:cNvPr>
          <p:cNvSpPr>
            <a:spLocks noGrp="1"/>
          </p:cNvSpPr>
          <p:nvPr>
            <p:ph type="sldNum" sz="quarter" idx="12"/>
          </p:nvPr>
        </p:nvSpPr>
        <p:spPr/>
        <p:txBody>
          <a:bodyPr rtlCol="0"/>
          <a:lstStyle/>
          <a:p>
            <a:pPr rtl="0"/>
            <a:fld id="{FAEF9944-A4F6-4C59-AEBD-678D6480B8EA}" type="slidenum">
              <a:rPr lang="en-GB" smtClean="0"/>
              <a:pPr rtl="0"/>
              <a:t>13</a:t>
            </a:fld>
            <a:endParaRPr lang="en-GB" dirty="0"/>
          </a:p>
        </p:txBody>
      </p:sp>
    </p:spTree>
    <p:extLst>
      <p:ext uri="{BB962C8B-B14F-4D97-AF65-F5344CB8AC3E}">
        <p14:creationId xmlns:p14="http://schemas.microsoft.com/office/powerpoint/2010/main" val="23155196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449FE-C0A3-47FC-8C77-C41D0C04489D}"/>
              </a:ext>
            </a:extLst>
          </p:cNvPr>
          <p:cNvSpPr>
            <a:spLocks noGrp="1"/>
          </p:cNvSpPr>
          <p:nvPr>
            <p:ph type="title"/>
          </p:nvPr>
        </p:nvSpPr>
        <p:spPr>
          <a:xfrm>
            <a:off x="6556248" y="787548"/>
            <a:ext cx="4871711" cy="1416441"/>
          </a:xfrm>
        </p:spPr>
        <p:txBody>
          <a:bodyPr rtlCol="0"/>
          <a:lstStyle/>
          <a:p>
            <a:pPr rtl="0"/>
            <a:r>
              <a:rPr lang="en-GB"/>
              <a:t>Summary</a:t>
            </a:r>
          </a:p>
        </p:txBody>
      </p:sp>
      <p:pic>
        <p:nvPicPr>
          <p:cNvPr id="10" name="Picture Placeholder 9" descr="A picture containing person, plant, green, vegetable">
            <a:extLst>
              <a:ext uri="{FF2B5EF4-FFF2-40B4-BE49-F238E27FC236}">
                <a16:creationId xmlns:a16="http://schemas.microsoft.com/office/drawing/2014/main" id="{EA4F8524-08FD-4770-8E76-4588EA2E1643}"/>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t="103" b="103"/>
          <a:stretch/>
        </p:blipFill>
        <p:spPr>
          <a:xfrm>
            <a:off x="0" y="0"/>
            <a:ext cx="4871651" cy="4716849"/>
          </a:xfrm>
        </p:spPr>
      </p:pic>
      <p:pic>
        <p:nvPicPr>
          <p:cNvPr id="12" name="Picture Placeholder 11" descr="A person standing in a greenhouse">
            <a:extLst>
              <a:ext uri="{FF2B5EF4-FFF2-40B4-BE49-F238E27FC236}">
                <a16:creationId xmlns:a16="http://schemas.microsoft.com/office/drawing/2014/main" id="{F5F3B56C-4EE4-4D49-8191-08FE8C1A6FB8}"/>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t="523" b="523"/>
          <a:stretch/>
        </p:blipFill>
        <p:spPr>
          <a:xfrm>
            <a:off x="3261367" y="4226721"/>
            <a:ext cx="2792336" cy="2631279"/>
          </a:xfrm>
        </p:spPr>
      </p:pic>
      <p:sp>
        <p:nvSpPr>
          <p:cNvPr id="3" name="Content Placeholder 2">
            <a:extLst>
              <a:ext uri="{FF2B5EF4-FFF2-40B4-BE49-F238E27FC236}">
                <a16:creationId xmlns:a16="http://schemas.microsoft.com/office/drawing/2014/main" id="{A6B1406F-7E28-44E5-BC03-EC01665A16EA}"/>
              </a:ext>
            </a:extLst>
          </p:cNvPr>
          <p:cNvSpPr>
            <a:spLocks noGrp="1"/>
          </p:cNvSpPr>
          <p:nvPr>
            <p:ph idx="1"/>
          </p:nvPr>
        </p:nvSpPr>
        <p:spPr>
          <a:xfrm>
            <a:off x="6556247" y="2425148"/>
            <a:ext cx="4744095" cy="3524306"/>
          </a:xfrm>
        </p:spPr>
        <p:txBody>
          <a:bodyPr rtlCol="0">
            <a:normAutofit/>
          </a:bodyPr>
          <a:lstStyle/>
          <a:p>
            <a:pPr rtl="0"/>
            <a:r>
              <a:rPr lang="en-GB"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pPr rtl="0"/>
            <a:endParaRPr lang="en-GB" dirty="0"/>
          </a:p>
        </p:txBody>
      </p:sp>
      <p:sp>
        <p:nvSpPr>
          <p:cNvPr id="4" name="Footer Placeholder 3">
            <a:extLst>
              <a:ext uri="{FF2B5EF4-FFF2-40B4-BE49-F238E27FC236}">
                <a16:creationId xmlns:a16="http://schemas.microsoft.com/office/drawing/2014/main" id="{29DFCC6A-FE2A-445B-94A3-84942F50C5D5}"/>
              </a:ext>
            </a:extLst>
          </p:cNvPr>
          <p:cNvSpPr>
            <a:spLocks noGrp="1"/>
          </p:cNvSpPr>
          <p:nvPr>
            <p:ph type="ftr" sz="quarter" idx="11"/>
          </p:nvPr>
        </p:nvSpPr>
        <p:spPr>
          <a:xfrm>
            <a:off x="6556248" y="6170613"/>
            <a:ext cx="2323057" cy="457077"/>
          </a:xfrm>
        </p:spPr>
        <p:txBody>
          <a:bodyPr rtlCol="0"/>
          <a:lstStyle/>
          <a:p>
            <a:pPr rtl="0"/>
            <a:r>
              <a:rPr lang="en-GB"/>
              <a:t>Sample Footer Text</a:t>
            </a:r>
          </a:p>
        </p:txBody>
      </p:sp>
      <p:sp>
        <p:nvSpPr>
          <p:cNvPr id="5" name="Date Placeholder 4">
            <a:extLst>
              <a:ext uri="{FF2B5EF4-FFF2-40B4-BE49-F238E27FC236}">
                <a16:creationId xmlns:a16="http://schemas.microsoft.com/office/drawing/2014/main" id="{319CC2A2-2DA4-4408-834D-0EA6D6DE12D4}"/>
              </a:ext>
            </a:extLst>
          </p:cNvPr>
          <p:cNvSpPr>
            <a:spLocks noGrp="1"/>
          </p:cNvSpPr>
          <p:nvPr>
            <p:ph type="dt" sz="half" idx="10"/>
          </p:nvPr>
        </p:nvSpPr>
        <p:spPr>
          <a:xfrm>
            <a:off x="9293872" y="6172200"/>
            <a:ext cx="1404608" cy="455490"/>
          </a:xfrm>
        </p:spPr>
        <p:txBody>
          <a:bodyPr rtlCol="0"/>
          <a:lstStyle/>
          <a:p>
            <a:pPr rtl="0"/>
            <a:r>
              <a:rPr lang="en-GB"/>
              <a:t>2/3/20XX</a:t>
            </a:r>
          </a:p>
        </p:txBody>
      </p:sp>
      <p:sp>
        <p:nvSpPr>
          <p:cNvPr id="6" name="Slide Number Placeholder 5">
            <a:extLst>
              <a:ext uri="{FF2B5EF4-FFF2-40B4-BE49-F238E27FC236}">
                <a16:creationId xmlns:a16="http://schemas.microsoft.com/office/drawing/2014/main" id="{4AA6EB0D-92FB-4F07-9F62-B73145EBAD17}"/>
              </a:ext>
            </a:extLst>
          </p:cNvPr>
          <p:cNvSpPr>
            <a:spLocks noGrp="1"/>
          </p:cNvSpPr>
          <p:nvPr>
            <p:ph type="sldNum" sz="quarter" idx="12"/>
          </p:nvPr>
        </p:nvSpPr>
        <p:spPr>
          <a:xfrm>
            <a:off x="10712410" y="6172200"/>
            <a:ext cx="775429" cy="457200"/>
          </a:xfrm>
        </p:spPr>
        <p:txBody>
          <a:bodyPr rtlCol="0"/>
          <a:lstStyle/>
          <a:p>
            <a:pPr rtl="0"/>
            <a:fld id="{FAEF9944-A4F6-4C59-AEBD-678D6480B8EA}" type="slidenum">
              <a:rPr lang="en-GB" smtClean="0"/>
              <a:pPr rtl="0"/>
              <a:t>14</a:t>
            </a:fld>
            <a:endParaRPr lang="en-GB" dirty="0"/>
          </a:p>
        </p:txBody>
      </p:sp>
    </p:spTree>
    <p:extLst>
      <p:ext uri="{BB962C8B-B14F-4D97-AF65-F5344CB8AC3E}">
        <p14:creationId xmlns:p14="http://schemas.microsoft.com/office/powerpoint/2010/main" val="31481791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D335A-5ECE-43C8-B81D-FB11A0598038}"/>
              </a:ext>
            </a:extLst>
          </p:cNvPr>
          <p:cNvSpPr>
            <a:spLocks noGrp="1"/>
          </p:cNvSpPr>
          <p:nvPr>
            <p:ph type="ctrTitle"/>
          </p:nvPr>
        </p:nvSpPr>
        <p:spPr>
          <a:xfrm>
            <a:off x="1124712" y="1346268"/>
            <a:ext cx="4632891" cy="3066706"/>
          </a:xfrm>
        </p:spPr>
        <p:txBody>
          <a:bodyPr rtlCol="0" anchor="b"/>
          <a:lstStyle/>
          <a:p>
            <a:pPr rtl="0"/>
            <a:r>
              <a:rPr lang="en-GB"/>
              <a:t>Thank You</a:t>
            </a:r>
          </a:p>
        </p:txBody>
      </p:sp>
      <p:sp>
        <p:nvSpPr>
          <p:cNvPr id="3" name="Subtitle 2">
            <a:extLst>
              <a:ext uri="{FF2B5EF4-FFF2-40B4-BE49-F238E27FC236}">
                <a16:creationId xmlns:a16="http://schemas.microsoft.com/office/drawing/2014/main" id="{CE24BAAE-F3C2-4167-8E55-3D4A3B8F9FD0}"/>
              </a:ext>
            </a:extLst>
          </p:cNvPr>
          <p:cNvSpPr>
            <a:spLocks noGrp="1"/>
          </p:cNvSpPr>
          <p:nvPr>
            <p:ph type="subTitle" idx="1"/>
          </p:nvPr>
        </p:nvSpPr>
        <p:spPr>
          <a:xfrm>
            <a:off x="1124712" y="4412974"/>
            <a:ext cx="4278738" cy="1576188"/>
          </a:xfrm>
        </p:spPr>
        <p:txBody>
          <a:bodyPr rtlCol="0" anchor="t">
            <a:normAutofit/>
          </a:bodyPr>
          <a:lstStyle/>
          <a:p>
            <a:pPr rtl="0"/>
            <a:r>
              <a:rPr lang="en-GB"/>
              <a:t>Presenter Name</a:t>
            </a:r>
          </a:p>
          <a:p>
            <a:pPr rtl="0"/>
            <a:r>
              <a:rPr lang="en-GB"/>
              <a:t>Email</a:t>
            </a:r>
          </a:p>
          <a:p>
            <a:pPr rtl="0"/>
            <a:r>
              <a:rPr lang="en-GB"/>
              <a:t>Website</a:t>
            </a:r>
          </a:p>
        </p:txBody>
      </p:sp>
      <p:sp>
        <p:nvSpPr>
          <p:cNvPr id="5" name="Footer Placeholder 4">
            <a:extLst>
              <a:ext uri="{FF2B5EF4-FFF2-40B4-BE49-F238E27FC236}">
                <a16:creationId xmlns:a16="http://schemas.microsoft.com/office/drawing/2014/main" id="{2229815B-0184-4E8F-B571-C492B9071EE4}"/>
              </a:ext>
            </a:extLst>
          </p:cNvPr>
          <p:cNvSpPr>
            <a:spLocks noGrp="1"/>
          </p:cNvSpPr>
          <p:nvPr>
            <p:ph type="ftr" sz="quarter" idx="11"/>
          </p:nvPr>
        </p:nvSpPr>
        <p:spPr>
          <a:xfrm>
            <a:off x="1124712" y="6170490"/>
            <a:ext cx="6013061" cy="457200"/>
          </a:xfrm>
        </p:spPr>
        <p:txBody>
          <a:bodyPr rtlCol="0"/>
          <a:lstStyle/>
          <a:p>
            <a:pPr rtl="0"/>
            <a:r>
              <a:rPr lang="en-GB"/>
              <a:t>Sample Footer Text</a:t>
            </a:r>
          </a:p>
        </p:txBody>
      </p:sp>
      <p:pic>
        <p:nvPicPr>
          <p:cNvPr id="12" name="Picture Placeholder 11" descr="A picture containing person, plant, green, vegetable">
            <a:extLst>
              <a:ext uri="{FF2B5EF4-FFF2-40B4-BE49-F238E27FC236}">
                <a16:creationId xmlns:a16="http://schemas.microsoft.com/office/drawing/2014/main" id="{913ABB5F-0386-46D2-984D-F772DEC67B05}"/>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6380397" y="4570"/>
            <a:ext cx="3084612" cy="3481579"/>
          </a:xfrm>
        </p:spPr>
      </p:pic>
      <p:pic>
        <p:nvPicPr>
          <p:cNvPr id="16" name="Picture Placeholder 15" descr="A picture containing person, wheel barrow, plants, green, vegetable">
            <a:extLst>
              <a:ext uri="{FF2B5EF4-FFF2-40B4-BE49-F238E27FC236}">
                <a16:creationId xmlns:a16="http://schemas.microsoft.com/office/drawing/2014/main" id="{A691FEAE-FE9B-4F51-8E02-402437FA3BBA}"/>
              </a:ext>
              <a:ext uri="{C183D7F6-B498-43B3-948B-1728B52AA6E4}">
                <adec:decorative xmlns:adec="http://schemas.microsoft.com/office/drawing/2017/decorative" val="0"/>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a:stretch/>
        </p:blipFill>
        <p:spPr>
          <a:xfrm>
            <a:off x="9512300" y="0"/>
            <a:ext cx="2679700" cy="3483864"/>
          </a:xfrm>
        </p:spPr>
      </p:pic>
      <p:pic>
        <p:nvPicPr>
          <p:cNvPr id="14" name="Picture Placeholder 13" descr="A person standing in a greenhouse">
            <a:extLst>
              <a:ext uri="{FF2B5EF4-FFF2-40B4-BE49-F238E27FC236}">
                <a16:creationId xmlns:a16="http://schemas.microsoft.com/office/drawing/2014/main" id="{8706E96D-2B8F-45D1-8BDA-C66A1827E62A}"/>
              </a:ext>
              <a:ext uri="{C183D7F6-B498-43B3-948B-1728B52AA6E4}">
                <adec:decorative xmlns:adec="http://schemas.microsoft.com/office/drawing/2017/decorative" val="0"/>
              </a:ext>
            </a:extLst>
          </p:cNvPr>
          <p:cNvPicPr>
            <a:picLocks noGrp="1" noChangeAspect="1"/>
          </p:cNvPicPr>
          <p:nvPr>
            <p:ph type="pic" sz="quarter" idx="15"/>
          </p:nvPr>
        </p:nvPicPr>
        <p:blipFill rotWithShape="1">
          <a:blip r:embed="rId5" cstate="screen">
            <a:extLst>
              <a:ext uri="{28A0092B-C50C-407E-A947-70E740481C1C}">
                <a14:useLocalDpi xmlns:a14="http://schemas.microsoft.com/office/drawing/2010/main" val="0"/>
              </a:ext>
            </a:extLst>
          </a:blip>
          <a:srcRect/>
          <a:stretch/>
        </p:blipFill>
        <p:spPr>
          <a:xfrm>
            <a:off x="6382115" y="3531870"/>
            <a:ext cx="3084612" cy="3326130"/>
          </a:xfrm>
        </p:spPr>
      </p:pic>
      <p:pic>
        <p:nvPicPr>
          <p:cNvPr id="18" name="Picture Placeholder 17" descr="A picture containing people, standing together in a greenhouse">
            <a:extLst>
              <a:ext uri="{FF2B5EF4-FFF2-40B4-BE49-F238E27FC236}">
                <a16:creationId xmlns:a16="http://schemas.microsoft.com/office/drawing/2014/main" id="{26421B3B-62C4-436B-9D85-8D6D4E337D18}"/>
              </a:ext>
              <a:ext uri="{C183D7F6-B498-43B3-948B-1728B52AA6E4}">
                <adec:decorative xmlns:adec="http://schemas.microsoft.com/office/drawing/2017/decorative" val="0"/>
              </a:ext>
            </a:extLst>
          </p:cNvPr>
          <p:cNvPicPr>
            <a:picLocks noGrp="1" noChangeAspect="1"/>
          </p:cNvPicPr>
          <p:nvPr>
            <p:ph type="pic" sz="quarter" idx="16"/>
          </p:nvPr>
        </p:nvPicPr>
        <p:blipFill rotWithShape="1">
          <a:blip r:embed="rId6" cstate="screen">
            <a:extLst>
              <a:ext uri="{28A0092B-C50C-407E-A947-70E740481C1C}">
                <a14:useLocalDpi xmlns:a14="http://schemas.microsoft.com/office/drawing/2010/main" val="0"/>
              </a:ext>
            </a:extLst>
          </a:blip>
          <a:srcRect/>
          <a:stretch/>
        </p:blipFill>
        <p:spPr>
          <a:xfrm>
            <a:off x="9534858" y="3531870"/>
            <a:ext cx="2679700" cy="3326130"/>
          </a:xfrm>
        </p:spPr>
      </p:pic>
      <p:sp>
        <p:nvSpPr>
          <p:cNvPr id="33" name="Date Placeholder 32">
            <a:extLst>
              <a:ext uri="{FF2B5EF4-FFF2-40B4-BE49-F238E27FC236}">
                <a16:creationId xmlns:a16="http://schemas.microsoft.com/office/drawing/2014/main" id="{112F4E2E-F4E9-4450-B72D-2B27F56D5E88}"/>
              </a:ext>
            </a:extLst>
          </p:cNvPr>
          <p:cNvSpPr>
            <a:spLocks noGrp="1"/>
          </p:cNvSpPr>
          <p:nvPr>
            <p:ph type="dt" sz="half" idx="10"/>
          </p:nvPr>
        </p:nvSpPr>
        <p:spPr>
          <a:xfrm>
            <a:off x="7854696" y="6172200"/>
            <a:ext cx="2843784" cy="457200"/>
          </a:xfrm>
        </p:spPr>
        <p:txBody>
          <a:bodyPr rtlCol="0"/>
          <a:lstStyle/>
          <a:p>
            <a:pPr rtl="0"/>
            <a:r>
              <a:rPr lang="en-GB"/>
              <a:t>2/3/20XX</a:t>
            </a:r>
          </a:p>
        </p:txBody>
      </p:sp>
      <p:sp>
        <p:nvSpPr>
          <p:cNvPr id="34" name="Slide Number Placeholder 33">
            <a:extLst>
              <a:ext uri="{FF2B5EF4-FFF2-40B4-BE49-F238E27FC236}">
                <a16:creationId xmlns:a16="http://schemas.microsoft.com/office/drawing/2014/main" id="{547D40C6-87B1-48BA-A5F4-713A846F503E}"/>
              </a:ext>
            </a:extLst>
          </p:cNvPr>
          <p:cNvSpPr>
            <a:spLocks noGrp="1"/>
          </p:cNvSpPr>
          <p:nvPr>
            <p:ph type="sldNum" sz="quarter" idx="12"/>
          </p:nvPr>
        </p:nvSpPr>
        <p:spPr>
          <a:xfrm>
            <a:off x="10712410" y="6172200"/>
            <a:ext cx="775429" cy="457200"/>
          </a:xfrm>
        </p:spPr>
        <p:txBody>
          <a:bodyPr rtlCol="0"/>
          <a:lstStyle/>
          <a:p>
            <a:pPr rtl="0"/>
            <a:fld id="{FAEF9944-A4F6-4C59-AEBD-678D6480B8EA}" type="slidenum">
              <a:rPr lang="en-GB" smtClean="0"/>
              <a:pPr rtl="0"/>
              <a:t>15</a:t>
            </a:fld>
            <a:endParaRPr lang="en-GB" dirty="0"/>
          </a:p>
        </p:txBody>
      </p:sp>
    </p:spTree>
    <p:extLst>
      <p:ext uri="{BB962C8B-B14F-4D97-AF65-F5344CB8AC3E}">
        <p14:creationId xmlns:p14="http://schemas.microsoft.com/office/powerpoint/2010/main" val="2382130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FB321-A9BF-467D-90CC-B7D41C7D46F9}"/>
              </a:ext>
            </a:extLst>
          </p:cNvPr>
          <p:cNvSpPr>
            <a:spLocks noGrp="1"/>
          </p:cNvSpPr>
          <p:nvPr>
            <p:ph type="title"/>
          </p:nvPr>
        </p:nvSpPr>
        <p:spPr>
          <a:xfrm>
            <a:off x="1122481" y="479691"/>
            <a:ext cx="7134415" cy="891915"/>
          </a:xfrm>
        </p:spPr>
        <p:txBody>
          <a:bodyPr rtlCol="0" anchor="b"/>
          <a:lstStyle/>
          <a:p>
            <a:pPr rtl="0"/>
            <a:r>
              <a:rPr lang="en-GB" dirty="0"/>
              <a:t>Research Question:</a:t>
            </a:r>
          </a:p>
        </p:txBody>
      </p:sp>
      <p:sp>
        <p:nvSpPr>
          <p:cNvPr id="3" name="Content Placeholder 2">
            <a:extLst>
              <a:ext uri="{FF2B5EF4-FFF2-40B4-BE49-F238E27FC236}">
                <a16:creationId xmlns:a16="http://schemas.microsoft.com/office/drawing/2014/main" id="{69CF77C5-9F6B-451C-B03D-A5E55E0DAC90}"/>
              </a:ext>
            </a:extLst>
          </p:cNvPr>
          <p:cNvSpPr>
            <a:spLocks noGrp="1"/>
          </p:cNvSpPr>
          <p:nvPr>
            <p:ph idx="1"/>
          </p:nvPr>
        </p:nvSpPr>
        <p:spPr>
          <a:xfrm>
            <a:off x="1140298" y="1663610"/>
            <a:ext cx="5485331" cy="1418423"/>
          </a:xfrm>
        </p:spPr>
        <p:txBody>
          <a:bodyPr rtlCol="0">
            <a:normAutofit/>
          </a:bodyPr>
          <a:lstStyle/>
          <a:p>
            <a:pPr algn="just" rtl="0"/>
            <a:r>
              <a:rPr lang="en-GB" dirty="0"/>
              <a:t>The study aims to investigate the relationship between agricultural idle time and armed conflict in African countries.</a:t>
            </a:r>
          </a:p>
        </p:txBody>
      </p:sp>
      <p:pic>
        <p:nvPicPr>
          <p:cNvPr id="21" name="Picture Placeholder 20" descr="Seedling soil in the sunlight">
            <a:extLst>
              <a:ext uri="{FF2B5EF4-FFF2-40B4-BE49-F238E27FC236}">
                <a16:creationId xmlns:a16="http://schemas.microsoft.com/office/drawing/2014/main" id="{3DBC1EA4-CEC0-4946-B147-DB5F70AB5C64}"/>
              </a:ext>
              <a:ext uri="{C183D7F6-B498-43B3-948B-1728B52AA6E4}">
                <adec:decorative xmlns:adec="http://schemas.microsoft.com/office/drawing/2017/decorative" val="0"/>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t="34" b="34"/>
          <a:stretch/>
        </p:blipFill>
        <p:spPr/>
      </p:pic>
      <p:pic>
        <p:nvPicPr>
          <p:cNvPr id="16" name="Picture Placeholder 15" descr="Seedling soil in the sunlight">
            <a:extLst>
              <a:ext uri="{FF2B5EF4-FFF2-40B4-BE49-F238E27FC236}">
                <a16:creationId xmlns:a16="http://schemas.microsoft.com/office/drawing/2014/main" id="{3CB8AD46-F0A9-4BC7-9654-CFD400CE1206}"/>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4" cstate="screen">
            <a:extLst>
              <a:ext uri="{28A0092B-C50C-407E-A947-70E740481C1C}">
                <a14:useLocalDpi xmlns:a14="http://schemas.microsoft.com/office/drawing/2010/main" val="0"/>
              </a:ext>
            </a:extLst>
          </a:blip>
          <a:srcRect t="252" b="252"/>
          <a:stretch/>
        </p:blipFill>
        <p:spPr/>
      </p:pic>
      <p:sp>
        <p:nvSpPr>
          <p:cNvPr id="6" name="Slide Number Placeholder 5">
            <a:extLst>
              <a:ext uri="{FF2B5EF4-FFF2-40B4-BE49-F238E27FC236}">
                <a16:creationId xmlns:a16="http://schemas.microsoft.com/office/drawing/2014/main" id="{7F44664F-D996-450A-B049-CB96E8089DB5}"/>
              </a:ext>
            </a:extLst>
          </p:cNvPr>
          <p:cNvSpPr>
            <a:spLocks noGrp="1"/>
          </p:cNvSpPr>
          <p:nvPr>
            <p:ph type="sldNum" sz="quarter" idx="12"/>
          </p:nvPr>
        </p:nvSpPr>
        <p:spPr/>
        <p:txBody>
          <a:bodyPr rtlCol="0"/>
          <a:lstStyle/>
          <a:p>
            <a:pPr rtl="0"/>
            <a:fld id="{FAEF9944-A4F6-4C59-AEBD-678D6480B8EA}" type="slidenum">
              <a:rPr lang="en-GB" smtClean="0"/>
              <a:pPr/>
              <a:t>2</a:t>
            </a:fld>
            <a:endParaRPr lang="en-GB" dirty="0"/>
          </a:p>
        </p:txBody>
      </p:sp>
      <p:sp>
        <p:nvSpPr>
          <p:cNvPr id="4" name="Title 1">
            <a:extLst>
              <a:ext uri="{FF2B5EF4-FFF2-40B4-BE49-F238E27FC236}">
                <a16:creationId xmlns:a16="http://schemas.microsoft.com/office/drawing/2014/main" id="{9F974E14-77AC-C15E-3973-44F33AB6259A}"/>
              </a:ext>
            </a:extLst>
          </p:cNvPr>
          <p:cNvSpPr txBox="1">
            <a:spLocks/>
          </p:cNvSpPr>
          <p:nvPr/>
        </p:nvSpPr>
        <p:spPr>
          <a:xfrm>
            <a:off x="1140298" y="3319166"/>
            <a:ext cx="7134415" cy="891915"/>
          </a:xfrm>
          <a:prstGeom prst="rect">
            <a:avLst/>
          </a:prstGeom>
        </p:spPr>
        <p:txBody>
          <a:bodyPr vert="horz" lIns="109728" tIns="109728" rIns="109728" bIns="91440" rtlCol="0" anchor="b">
            <a:normAutofit/>
          </a:bodyPr>
          <a:lst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a:lstStyle>
          <a:p>
            <a:r>
              <a:rPr lang="en-GB" dirty="0"/>
              <a:t>Theoretical Hypothesis:</a:t>
            </a:r>
          </a:p>
        </p:txBody>
      </p:sp>
      <p:sp>
        <p:nvSpPr>
          <p:cNvPr id="9" name="Content Placeholder 2">
            <a:extLst>
              <a:ext uri="{FF2B5EF4-FFF2-40B4-BE49-F238E27FC236}">
                <a16:creationId xmlns:a16="http://schemas.microsoft.com/office/drawing/2014/main" id="{68DEB850-D5F7-05AA-F180-0AA5CA2821E3}"/>
              </a:ext>
            </a:extLst>
          </p:cNvPr>
          <p:cNvSpPr txBox="1">
            <a:spLocks/>
          </p:cNvSpPr>
          <p:nvPr/>
        </p:nvSpPr>
        <p:spPr>
          <a:xfrm>
            <a:off x="1140298" y="4406806"/>
            <a:ext cx="5485331" cy="1418423"/>
          </a:xfrm>
          <a:prstGeom prst="rect">
            <a:avLst/>
          </a:prstGeom>
        </p:spPr>
        <p:txBody>
          <a:bodyPr vert="horz" lIns="109728" tIns="109728" rIns="109728" bIns="91440" rtlCol="0">
            <a:normAutofit/>
          </a:bodyPr>
          <a:lstStyle>
            <a:lvl1pPr marL="0" indent="0" algn="l" defTabSz="914400" rtl="0" eaLnBrk="1" latinLnBrk="0" hangingPunct="1">
              <a:lnSpc>
                <a:spcPct val="140000"/>
              </a:lnSpc>
              <a:spcBef>
                <a:spcPts val="930"/>
              </a:spcBef>
              <a:buFont typeface="Corbel" panose="020B0503020204020204" pitchFamily="34" charset="0"/>
              <a:buNone/>
              <a:defRPr sz="1800" b="0" kern="1200" spc="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pPr algn="just"/>
            <a:r>
              <a:rPr lang="en-GB" dirty="0"/>
              <a:t>Higher levels of agricultural idle time will be positively associated with the likelihood of observing armed conflict events.</a:t>
            </a:r>
          </a:p>
        </p:txBody>
      </p:sp>
    </p:spTree>
    <p:extLst>
      <p:ext uri="{BB962C8B-B14F-4D97-AF65-F5344CB8AC3E}">
        <p14:creationId xmlns:p14="http://schemas.microsoft.com/office/powerpoint/2010/main" val="12823012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FB321-A9BF-467D-90CC-B7D41C7D46F9}"/>
              </a:ext>
            </a:extLst>
          </p:cNvPr>
          <p:cNvSpPr>
            <a:spLocks noGrp="1"/>
          </p:cNvSpPr>
          <p:nvPr>
            <p:ph type="title"/>
          </p:nvPr>
        </p:nvSpPr>
        <p:spPr>
          <a:xfrm>
            <a:off x="6374805" y="443740"/>
            <a:ext cx="4917906" cy="816712"/>
          </a:xfrm>
        </p:spPr>
        <p:txBody>
          <a:bodyPr rtlCol="0" anchor="b"/>
          <a:lstStyle/>
          <a:p>
            <a:pPr rtl="0"/>
            <a:r>
              <a:rPr lang="en-GB" dirty="0"/>
              <a:t>Abstract (extract)</a:t>
            </a:r>
          </a:p>
        </p:txBody>
      </p:sp>
      <p:pic>
        <p:nvPicPr>
          <p:cNvPr id="12" name="Picture Placeholder 11" descr="A picture containing person, plant, green, vegetable">
            <a:extLst>
              <a:ext uri="{FF2B5EF4-FFF2-40B4-BE49-F238E27FC236}">
                <a16:creationId xmlns:a16="http://schemas.microsoft.com/office/drawing/2014/main" id="{DEF738F3-3ED1-4807-B7DF-B6B70629C4E5}"/>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182" r="182"/>
          <a:stretch/>
        </p:blipFill>
        <p:spPr/>
      </p:pic>
      <p:pic>
        <p:nvPicPr>
          <p:cNvPr id="18" name="Picture Placeholder 17" descr="A person standing in a greenhouse">
            <a:extLst>
              <a:ext uri="{FF2B5EF4-FFF2-40B4-BE49-F238E27FC236}">
                <a16:creationId xmlns:a16="http://schemas.microsoft.com/office/drawing/2014/main" id="{59596EF7-C31A-47EF-8885-44BE94DB196E}"/>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t="26" b="26"/>
          <a:stretch/>
        </p:blipFill>
        <p:spPr/>
      </p:pic>
      <p:pic>
        <p:nvPicPr>
          <p:cNvPr id="25" name="Picture Placeholder 24" descr="A picture containing person, wheel barrow, plants, green, vegetable">
            <a:extLst>
              <a:ext uri="{FF2B5EF4-FFF2-40B4-BE49-F238E27FC236}">
                <a16:creationId xmlns:a16="http://schemas.microsoft.com/office/drawing/2014/main" id="{26B4E439-15BE-4848-B2FE-CFA129F1B159}"/>
              </a:ext>
            </a:extLst>
          </p:cNvPr>
          <p:cNvPicPr>
            <a:picLocks noGrp="1" noChangeAspect="1"/>
          </p:cNvPicPr>
          <p:nvPr>
            <p:ph type="pic" sz="quarter" idx="14"/>
          </p:nvPr>
        </p:nvPicPr>
        <p:blipFill rotWithShape="1">
          <a:blip r:embed="rId5" cstate="screen">
            <a:extLst>
              <a:ext uri="{28A0092B-C50C-407E-A947-70E740481C1C}">
                <a14:useLocalDpi xmlns:a14="http://schemas.microsoft.com/office/drawing/2010/main" val="0"/>
              </a:ext>
            </a:extLst>
          </a:blip>
          <a:srcRect t="568" b="568"/>
          <a:stretch/>
        </p:blipFill>
        <p:spPr/>
      </p:pic>
      <p:sp>
        <p:nvSpPr>
          <p:cNvPr id="3" name="Content Placeholder 2">
            <a:extLst>
              <a:ext uri="{FF2B5EF4-FFF2-40B4-BE49-F238E27FC236}">
                <a16:creationId xmlns:a16="http://schemas.microsoft.com/office/drawing/2014/main" id="{69CF77C5-9F6B-451C-B03D-A5E55E0DAC90}"/>
              </a:ext>
            </a:extLst>
          </p:cNvPr>
          <p:cNvSpPr>
            <a:spLocks noGrp="1"/>
          </p:cNvSpPr>
          <p:nvPr>
            <p:ph idx="1"/>
          </p:nvPr>
        </p:nvSpPr>
        <p:spPr>
          <a:xfrm>
            <a:off x="5952930" y="1436915"/>
            <a:ext cx="5896947" cy="4800882"/>
          </a:xfrm>
        </p:spPr>
        <p:txBody>
          <a:bodyPr rtlCol="0">
            <a:noAutofit/>
          </a:bodyPr>
          <a:lstStyle/>
          <a:p>
            <a:pPr algn="just" rtl="0"/>
            <a:r>
              <a:rPr lang="en-GB" sz="1550" dirty="0"/>
              <a:t>Policymakers and scholars have long proposed that willingness to participate in armed conflict is influenced by citizens’ income-earning opportunities. Testing this opportunity cost mechanism has led to mixed results. One reason for this might be the fact that current proxies can also serve as indicators to test grievance-based theories. In this study, we construct a more suitable measure. We use crop calendars and crop location data to build an index of agricultural idle time for first administration units on the African continent from 1990 to 2017. We test the explanatory power of this measure by examining its relationship with armed conflict. Our results show that agricultural idle time increases the probability of observing armed conflict by more than 20 percent.</a:t>
            </a:r>
          </a:p>
        </p:txBody>
      </p:sp>
      <p:sp>
        <p:nvSpPr>
          <p:cNvPr id="29" name="Slide Number Placeholder 28">
            <a:extLst>
              <a:ext uri="{FF2B5EF4-FFF2-40B4-BE49-F238E27FC236}">
                <a16:creationId xmlns:a16="http://schemas.microsoft.com/office/drawing/2014/main" id="{EB7FA994-B153-45E4-B5FD-FF6CABD2DBFF}"/>
              </a:ext>
            </a:extLst>
          </p:cNvPr>
          <p:cNvSpPr>
            <a:spLocks noGrp="1"/>
          </p:cNvSpPr>
          <p:nvPr>
            <p:ph type="sldNum" sz="quarter" idx="12"/>
          </p:nvPr>
        </p:nvSpPr>
        <p:spPr/>
        <p:txBody>
          <a:bodyPr rtlCol="0"/>
          <a:lstStyle/>
          <a:p>
            <a:pPr rtl="0"/>
            <a:fld id="{FAEF9944-A4F6-4C59-AEBD-678D6480B8EA}" type="slidenum">
              <a:rPr lang="en-GB" smtClean="0"/>
              <a:pPr/>
              <a:t>3</a:t>
            </a:fld>
            <a:endParaRPr lang="en-GB" dirty="0"/>
          </a:p>
        </p:txBody>
      </p:sp>
    </p:spTree>
    <p:extLst>
      <p:ext uri="{BB962C8B-B14F-4D97-AF65-F5344CB8AC3E}">
        <p14:creationId xmlns:p14="http://schemas.microsoft.com/office/powerpoint/2010/main" val="37778786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FB321-A9BF-467D-90CC-B7D41C7D46F9}"/>
              </a:ext>
            </a:extLst>
          </p:cNvPr>
          <p:cNvSpPr>
            <a:spLocks noGrp="1"/>
          </p:cNvSpPr>
          <p:nvPr>
            <p:ph type="title"/>
          </p:nvPr>
        </p:nvSpPr>
        <p:spPr>
          <a:xfrm>
            <a:off x="6096000" y="443739"/>
            <a:ext cx="5753877" cy="1366399"/>
          </a:xfrm>
        </p:spPr>
        <p:txBody>
          <a:bodyPr rtlCol="0" anchor="b">
            <a:normAutofit fontScale="90000"/>
          </a:bodyPr>
          <a:lstStyle/>
          <a:p>
            <a:pPr rtl="0"/>
            <a:r>
              <a:rPr lang="en-GB" dirty="0"/>
              <a:t>Summary of Datasets Used:</a:t>
            </a:r>
          </a:p>
        </p:txBody>
      </p:sp>
      <p:pic>
        <p:nvPicPr>
          <p:cNvPr id="12" name="Picture Placeholder 11" descr="A picture containing person, plant, green, vegetable">
            <a:extLst>
              <a:ext uri="{FF2B5EF4-FFF2-40B4-BE49-F238E27FC236}">
                <a16:creationId xmlns:a16="http://schemas.microsoft.com/office/drawing/2014/main" id="{DEF738F3-3ED1-4807-B7DF-B6B70629C4E5}"/>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182" r="182"/>
          <a:stretch/>
        </p:blipFill>
        <p:spPr/>
      </p:pic>
      <p:pic>
        <p:nvPicPr>
          <p:cNvPr id="18" name="Picture Placeholder 17" descr="A person standing in a greenhouse">
            <a:extLst>
              <a:ext uri="{FF2B5EF4-FFF2-40B4-BE49-F238E27FC236}">
                <a16:creationId xmlns:a16="http://schemas.microsoft.com/office/drawing/2014/main" id="{59596EF7-C31A-47EF-8885-44BE94DB196E}"/>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t="26" b="26"/>
          <a:stretch/>
        </p:blipFill>
        <p:spPr/>
      </p:pic>
      <p:pic>
        <p:nvPicPr>
          <p:cNvPr id="25" name="Picture Placeholder 24" descr="A picture containing person, wheel barrow, plants, green, vegetable">
            <a:extLst>
              <a:ext uri="{FF2B5EF4-FFF2-40B4-BE49-F238E27FC236}">
                <a16:creationId xmlns:a16="http://schemas.microsoft.com/office/drawing/2014/main" id="{26B4E439-15BE-4848-B2FE-CFA129F1B159}"/>
              </a:ext>
            </a:extLst>
          </p:cNvPr>
          <p:cNvPicPr>
            <a:picLocks noGrp="1" noChangeAspect="1"/>
          </p:cNvPicPr>
          <p:nvPr>
            <p:ph type="pic" sz="quarter" idx="14"/>
          </p:nvPr>
        </p:nvPicPr>
        <p:blipFill rotWithShape="1">
          <a:blip r:embed="rId5" cstate="screen">
            <a:extLst>
              <a:ext uri="{28A0092B-C50C-407E-A947-70E740481C1C}">
                <a14:useLocalDpi xmlns:a14="http://schemas.microsoft.com/office/drawing/2010/main" val="0"/>
              </a:ext>
            </a:extLst>
          </a:blip>
          <a:srcRect t="568" b="568"/>
          <a:stretch/>
        </p:blipFill>
        <p:spPr/>
      </p:pic>
      <p:sp>
        <p:nvSpPr>
          <p:cNvPr id="3" name="Content Placeholder 2">
            <a:extLst>
              <a:ext uri="{FF2B5EF4-FFF2-40B4-BE49-F238E27FC236}">
                <a16:creationId xmlns:a16="http://schemas.microsoft.com/office/drawing/2014/main" id="{69CF77C5-9F6B-451C-B03D-A5E55E0DAC90}"/>
              </a:ext>
            </a:extLst>
          </p:cNvPr>
          <p:cNvSpPr>
            <a:spLocks noGrp="1"/>
          </p:cNvSpPr>
          <p:nvPr>
            <p:ph idx="1"/>
          </p:nvPr>
        </p:nvSpPr>
        <p:spPr>
          <a:xfrm>
            <a:off x="5952930" y="2267339"/>
            <a:ext cx="5896947" cy="3181740"/>
          </a:xfrm>
        </p:spPr>
        <p:txBody>
          <a:bodyPr rtlCol="0">
            <a:noAutofit/>
          </a:bodyPr>
          <a:lstStyle/>
          <a:p>
            <a:pPr marL="285750" indent="-285750" algn="just" rtl="0">
              <a:buFont typeface="Arial" panose="020B0604020202020204" pitchFamily="34" charset="0"/>
              <a:buChar char="•"/>
            </a:pPr>
            <a:r>
              <a:rPr lang="en-GB" dirty="0"/>
              <a:t>Social Conflict Analysis Database (SCAD)</a:t>
            </a:r>
          </a:p>
          <a:p>
            <a:pPr marL="285750" indent="-285750" algn="just" rtl="0">
              <a:buFont typeface="Arial" panose="020B0604020202020204" pitchFamily="34" charset="0"/>
              <a:buChar char="•"/>
            </a:pPr>
            <a:r>
              <a:rPr lang="en-GB" dirty="0"/>
              <a:t>Armed Conflict Location Event Dataset (ACLED)</a:t>
            </a:r>
          </a:p>
          <a:p>
            <a:pPr marL="285750" indent="-285750" algn="just" rtl="0">
              <a:buFont typeface="Arial" panose="020B0604020202020204" pitchFamily="34" charset="0"/>
              <a:buChar char="•"/>
            </a:pPr>
            <a:r>
              <a:rPr lang="en-GB" dirty="0"/>
              <a:t>Uppsala Conflict Data Program-Georeferenced Event Dataset (UCDP-GED)</a:t>
            </a:r>
          </a:p>
          <a:p>
            <a:pPr marL="285750" indent="-285750" algn="just" rtl="0">
              <a:buFont typeface="Arial" panose="020B0604020202020204" pitchFamily="34" charset="0"/>
              <a:buChar char="•"/>
            </a:pPr>
            <a:r>
              <a:rPr lang="en-GB" dirty="0"/>
              <a:t>Crop Location Data</a:t>
            </a:r>
          </a:p>
          <a:p>
            <a:pPr marL="285750" indent="-285750" algn="just" rtl="0">
              <a:buFont typeface="Arial" panose="020B0604020202020204" pitchFamily="34" charset="0"/>
              <a:buChar char="•"/>
            </a:pPr>
            <a:r>
              <a:rPr lang="en-GB" dirty="0"/>
              <a:t>Crop Calendar Charts</a:t>
            </a:r>
            <a:endParaRPr lang="en-GB" sz="1550" dirty="0"/>
          </a:p>
          <a:p>
            <a:pPr algn="just" rtl="0"/>
            <a:endParaRPr lang="en-GB" sz="1550" dirty="0"/>
          </a:p>
          <a:p>
            <a:pPr algn="just" rtl="0"/>
            <a:endParaRPr lang="en-GB" sz="1550" dirty="0"/>
          </a:p>
          <a:p>
            <a:pPr algn="just" rtl="0"/>
            <a:endParaRPr lang="en-GB" sz="1550" dirty="0"/>
          </a:p>
        </p:txBody>
      </p:sp>
      <p:sp>
        <p:nvSpPr>
          <p:cNvPr id="29" name="Slide Number Placeholder 28">
            <a:extLst>
              <a:ext uri="{FF2B5EF4-FFF2-40B4-BE49-F238E27FC236}">
                <a16:creationId xmlns:a16="http://schemas.microsoft.com/office/drawing/2014/main" id="{EB7FA994-B153-45E4-B5FD-FF6CABD2DBFF}"/>
              </a:ext>
            </a:extLst>
          </p:cNvPr>
          <p:cNvSpPr>
            <a:spLocks noGrp="1"/>
          </p:cNvSpPr>
          <p:nvPr>
            <p:ph type="sldNum" sz="quarter" idx="12"/>
          </p:nvPr>
        </p:nvSpPr>
        <p:spPr/>
        <p:txBody>
          <a:bodyPr rtlCol="0"/>
          <a:lstStyle/>
          <a:p>
            <a:pPr rtl="0"/>
            <a:fld id="{FAEF9944-A4F6-4C59-AEBD-678D6480B8EA}" type="slidenum">
              <a:rPr lang="en-GB" smtClean="0"/>
              <a:pPr rtl="0"/>
              <a:t>4</a:t>
            </a:fld>
            <a:endParaRPr lang="en-GB" dirty="0"/>
          </a:p>
        </p:txBody>
      </p:sp>
    </p:spTree>
    <p:extLst>
      <p:ext uri="{BB962C8B-B14F-4D97-AF65-F5344CB8AC3E}">
        <p14:creationId xmlns:p14="http://schemas.microsoft.com/office/powerpoint/2010/main" val="6027666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Person planting seedlings">
            <a:extLst>
              <a:ext uri="{FF2B5EF4-FFF2-40B4-BE49-F238E27FC236}">
                <a16:creationId xmlns:a16="http://schemas.microsoft.com/office/drawing/2014/main" id="{1D72F91E-78DC-4ED2-886A-750102A08E26}"/>
              </a:ext>
              <a:ext uri="{C183D7F6-B498-43B3-948B-1728B52AA6E4}">
                <adec:decorative xmlns:adec="http://schemas.microsoft.com/office/drawing/2017/decorative" val="0"/>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t="3" b="3"/>
          <a:stretch/>
        </p:blipFill>
        <p:spPr/>
      </p:pic>
      <p:sp>
        <p:nvSpPr>
          <p:cNvPr id="2" name="Title 1">
            <a:extLst>
              <a:ext uri="{FF2B5EF4-FFF2-40B4-BE49-F238E27FC236}">
                <a16:creationId xmlns:a16="http://schemas.microsoft.com/office/drawing/2014/main" id="{3C3D335A-5ECE-43C8-B81D-FB11A0598038}"/>
              </a:ext>
            </a:extLst>
          </p:cNvPr>
          <p:cNvSpPr>
            <a:spLocks noGrp="1"/>
          </p:cNvSpPr>
          <p:nvPr>
            <p:ph type="ctrTitle"/>
          </p:nvPr>
        </p:nvSpPr>
        <p:spPr>
          <a:xfrm>
            <a:off x="821140" y="495788"/>
            <a:ext cx="5274860" cy="1098757"/>
          </a:xfrm>
        </p:spPr>
        <p:txBody>
          <a:bodyPr rtlCol="0" anchor="b">
            <a:normAutofit fontScale="90000"/>
          </a:bodyPr>
          <a:lstStyle/>
          <a:p>
            <a:pPr rtl="0"/>
            <a:r>
              <a:rPr lang="en-GB" dirty="0"/>
              <a:t>Model</a:t>
            </a:r>
          </a:p>
        </p:txBody>
      </p:sp>
      <p:sp>
        <p:nvSpPr>
          <p:cNvPr id="3" name="Subtitle 2">
            <a:extLst>
              <a:ext uri="{FF2B5EF4-FFF2-40B4-BE49-F238E27FC236}">
                <a16:creationId xmlns:a16="http://schemas.microsoft.com/office/drawing/2014/main" id="{CE24BAAE-F3C2-4167-8E55-3D4A3B8F9FD0}"/>
              </a:ext>
            </a:extLst>
          </p:cNvPr>
          <p:cNvSpPr>
            <a:spLocks noGrp="1"/>
          </p:cNvSpPr>
          <p:nvPr>
            <p:ph type="subTitle" idx="1"/>
          </p:nvPr>
        </p:nvSpPr>
        <p:spPr>
          <a:xfrm>
            <a:off x="896302" y="3910084"/>
            <a:ext cx="5274860" cy="2687622"/>
          </a:xfrm>
        </p:spPr>
        <p:txBody>
          <a:bodyPr rtlCol="0" anchor="t">
            <a:normAutofit fontScale="25000" lnSpcReduction="20000"/>
          </a:bodyPr>
          <a:lstStyle/>
          <a:p>
            <a:pPr algn="just" rtl="0"/>
            <a:r>
              <a:rPr lang="en-GB" sz="6400" b="1" dirty="0" err="1"/>
              <a:t>IDLEit</a:t>
            </a:r>
            <a:r>
              <a:rPr lang="en-GB" sz="6400" dirty="0"/>
              <a:t> = Index related to agricultural idle time</a:t>
            </a:r>
          </a:p>
          <a:p>
            <a:pPr algn="just" rtl="0"/>
            <a:r>
              <a:rPr lang="en-GB" sz="6400" b="1" dirty="0" err="1"/>
              <a:t>Ctk</a:t>
            </a:r>
            <a:r>
              <a:rPr lang="en-GB" sz="6400" dirty="0"/>
              <a:t> = represents the coverage share of each crop (k) (as a percentage of total crop area) in each month t</a:t>
            </a:r>
          </a:p>
          <a:p>
            <a:pPr algn="just" rtl="0"/>
            <a:r>
              <a:rPr lang="en-GB" sz="6400" b="1" dirty="0" err="1"/>
              <a:t>Lik</a:t>
            </a:r>
            <a:r>
              <a:rPr lang="en-GB" sz="6400" dirty="0"/>
              <a:t> = is a binary indicator of whether that crop (k) requires labour in a particular month within a particular administrative district </a:t>
            </a:r>
            <a:r>
              <a:rPr lang="en-GB" sz="6400" dirty="0" err="1"/>
              <a:t>i</a:t>
            </a:r>
            <a:r>
              <a:rPr lang="en-GB" sz="6400" dirty="0"/>
              <a:t>.</a:t>
            </a:r>
            <a:endParaRPr lang="en-GB" dirty="0"/>
          </a:p>
        </p:txBody>
      </p:sp>
      <p:pic>
        <p:nvPicPr>
          <p:cNvPr id="5" name="Picture 4">
            <a:extLst>
              <a:ext uri="{FF2B5EF4-FFF2-40B4-BE49-F238E27FC236}">
                <a16:creationId xmlns:a16="http://schemas.microsoft.com/office/drawing/2014/main" id="{60026ACB-EBE6-B281-C6A7-C6AA66C5B71D}"/>
              </a:ext>
            </a:extLst>
          </p:cNvPr>
          <p:cNvPicPr>
            <a:picLocks noChangeAspect="1"/>
          </p:cNvPicPr>
          <p:nvPr/>
        </p:nvPicPr>
        <p:blipFill>
          <a:blip r:embed="rId4"/>
          <a:stretch>
            <a:fillRect/>
          </a:stretch>
        </p:blipFill>
        <p:spPr>
          <a:xfrm>
            <a:off x="896302" y="1746029"/>
            <a:ext cx="5503269" cy="1761837"/>
          </a:xfrm>
          <a:prstGeom prst="rect">
            <a:avLst/>
          </a:prstGeom>
        </p:spPr>
      </p:pic>
    </p:spTree>
    <p:extLst>
      <p:ext uri="{BB962C8B-B14F-4D97-AF65-F5344CB8AC3E}">
        <p14:creationId xmlns:p14="http://schemas.microsoft.com/office/powerpoint/2010/main" val="37893439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FB321-A9BF-467D-90CC-B7D41C7D46F9}"/>
              </a:ext>
            </a:extLst>
          </p:cNvPr>
          <p:cNvSpPr>
            <a:spLocks noGrp="1"/>
          </p:cNvSpPr>
          <p:nvPr>
            <p:ph type="title"/>
          </p:nvPr>
        </p:nvSpPr>
        <p:spPr>
          <a:xfrm>
            <a:off x="1126222" y="442913"/>
            <a:ext cx="8263570" cy="1344612"/>
          </a:xfrm>
        </p:spPr>
        <p:txBody>
          <a:bodyPr rtlCol="0" anchor="b"/>
          <a:lstStyle/>
          <a:p>
            <a:pPr rtl="0"/>
            <a:r>
              <a:rPr lang="en-GB"/>
              <a:t>Chart</a:t>
            </a:r>
          </a:p>
        </p:txBody>
      </p:sp>
      <p:graphicFrame>
        <p:nvGraphicFramePr>
          <p:cNvPr id="13" name="Content Placeholder 12" descr="Bar Chart Placeholder">
            <a:extLst>
              <a:ext uri="{FF2B5EF4-FFF2-40B4-BE49-F238E27FC236}">
                <a16:creationId xmlns:a16="http://schemas.microsoft.com/office/drawing/2014/main" id="{FF206770-9C24-459A-90DB-568099428ED3}"/>
              </a:ext>
            </a:extLst>
          </p:cNvPr>
          <p:cNvGraphicFramePr>
            <a:graphicFrameLocks noGrp="1"/>
          </p:cNvGraphicFramePr>
          <p:nvPr>
            <p:ph idx="1"/>
            <p:extLst>
              <p:ext uri="{D42A27DB-BD31-4B8C-83A1-F6EECF244321}">
                <p14:modId xmlns:p14="http://schemas.microsoft.com/office/powerpoint/2010/main" val="244797641"/>
              </p:ext>
            </p:extLst>
          </p:nvPr>
        </p:nvGraphicFramePr>
        <p:xfrm>
          <a:off x="1920875" y="2106613"/>
          <a:ext cx="8391525" cy="2846387"/>
        </p:xfrm>
        <a:graphic>
          <a:graphicData uri="http://schemas.openxmlformats.org/drawingml/2006/chart">
            <c:chart xmlns:c="http://schemas.openxmlformats.org/drawingml/2006/chart" xmlns:r="http://schemas.openxmlformats.org/officeDocument/2006/relationships" r:id="rId3"/>
          </a:graphicData>
        </a:graphic>
      </p:graphicFrame>
      <p:pic>
        <p:nvPicPr>
          <p:cNvPr id="23" name="Picture Placeholder 22" descr="Seedling soil in the sunlight">
            <a:extLst>
              <a:ext uri="{FF2B5EF4-FFF2-40B4-BE49-F238E27FC236}">
                <a16:creationId xmlns:a16="http://schemas.microsoft.com/office/drawing/2014/main" id="{2D95C522-0673-42BF-B02A-D92BB4AA3D3A}"/>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4" cstate="screen">
            <a:extLst>
              <a:ext uri="{28A0092B-C50C-407E-A947-70E740481C1C}">
                <a14:useLocalDpi xmlns:a14="http://schemas.microsoft.com/office/drawing/2010/main" val="0"/>
              </a:ext>
            </a:extLst>
          </a:blip>
          <a:srcRect/>
          <a:stretch/>
        </p:blipFill>
        <p:spPr>
          <a:xfrm>
            <a:off x="3353" y="3978381"/>
            <a:ext cx="12188647" cy="2879619"/>
          </a:xfrm>
        </p:spPr>
      </p:pic>
      <p:sp>
        <p:nvSpPr>
          <p:cNvPr id="5" name="Footer Placeholder 4">
            <a:extLst>
              <a:ext uri="{FF2B5EF4-FFF2-40B4-BE49-F238E27FC236}">
                <a16:creationId xmlns:a16="http://schemas.microsoft.com/office/drawing/2014/main" id="{8090E8F3-DB96-45A9-B559-6A3E156FF8F4}"/>
              </a:ext>
            </a:extLst>
          </p:cNvPr>
          <p:cNvSpPr>
            <a:spLocks noGrp="1"/>
          </p:cNvSpPr>
          <p:nvPr>
            <p:ph type="ftr" sz="quarter" idx="11"/>
          </p:nvPr>
        </p:nvSpPr>
        <p:spPr>
          <a:xfrm>
            <a:off x="1124712" y="6170490"/>
            <a:ext cx="5667375" cy="457200"/>
          </a:xfrm>
        </p:spPr>
        <p:txBody>
          <a:bodyPr rtlCol="0"/>
          <a:lstStyle/>
          <a:p>
            <a:pPr rtl="0"/>
            <a:r>
              <a:rPr lang="en-GB"/>
              <a:t>Sample Footer Text</a:t>
            </a:r>
          </a:p>
        </p:txBody>
      </p:sp>
      <p:sp>
        <p:nvSpPr>
          <p:cNvPr id="4" name="Date Placeholder 3">
            <a:extLst>
              <a:ext uri="{FF2B5EF4-FFF2-40B4-BE49-F238E27FC236}">
                <a16:creationId xmlns:a16="http://schemas.microsoft.com/office/drawing/2014/main" id="{819B5D67-1047-4B61-8543-296F4B4A6720}"/>
              </a:ext>
            </a:extLst>
          </p:cNvPr>
          <p:cNvSpPr>
            <a:spLocks noGrp="1"/>
          </p:cNvSpPr>
          <p:nvPr>
            <p:ph type="dt" sz="half" idx="10"/>
          </p:nvPr>
        </p:nvSpPr>
        <p:spPr>
          <a:xfrm>
            <a:off x="7850727" y="6170491"/>
            <a:ext cx="2840083" cy="457200"/>
          </a:xfrm>
        </p:spPr>
        <p:txBody>
          <a:bodyPr rtlCol="0"/>
          <a:lstStyle/>
          <a:p>
            <a:pPr rtl="0"/>
            <a:r>
              <a:rPr lang="en-GB"/>
              <a:t>2/3/20XX</a:t>
            </a:r>
          </a:p>
        </p:txBody>
      </p:sp>
      <p:sp>
        <p:nvSpPr>
          <p:cNvPr id="104" name="Slide Number Placeholder 103">
            <a:extLst>
              <a:ext uri="{FF2B5EF4-FFF2-40B4-BE49-F238E27FC236}">
                <a16:creationId xmlns:a16="http://schemas.microsoft.com/office/drawing/2014/main" id="{4FCD3792-12EA-4588-8197-F47A7C9F583A}"/>
              </a:ext>
            </a:extLst>
          </p:cNvPr>
          <p:cNvSpPr>
            <a:spLocks noGrp="1"/>
          </p:cNvSpPr>
          <p:nvPr>
            <p:ph type="sldNum" sz="quarter" idx="12"/>
          </p:nvPr>
        </p:nvSpPr>
        <p:spPr>
          <a:xfrm>
            <a:off x="10712410" y="6172200"/>
            <a:ext cx="775429" cy="457200"/>
          </a:xfrm>
        </p:spPr>
        <p:txBody>
          <a:bodyPr rtlCol="0"/>
          <a:lstStyle/>
          <a:p>
            <a:pPr rtl="0"/>
            <a:fld id="{FAEF9944-A4F6-4C59-AEBD-678D6480B8EA}" type="slidenum">
              <a:rPr lang="en-GB" smtClean="0"/>
              <a:pPr rtl="0"/>
              <a:t>6</a:t>
            </a:fld>
            <a:endParaRPr lang="en-GB" dirty="0"/>
          </a:p>
        </p:txBody>
      </p:sp>
    </p:spTree>
    <p:extLst>
      <p:ext uri="{BB962C8B-B14F-4D97-AF65-F5344CB8AC3E}">
        <p14:creationId xmlns:p14="http://schemas.microsoft.com/office/powerpoint/2010/main" val="1731431617"/>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picture containing person, plant, green, vegetable">
            <a:extLst>
              <a:ext uri="{FF2B5EF4-FFF2-40B4-BE49-F238E27FC236}">
                <a16:creationId xmlns:a16="http://schemas.microsoft.com/office/drawing/2014/main" id="{CAA82CD4-07C1-403F-9463-C28AF924A8E1}"/>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2417763" cy="6858000"/>
          </a:xfrm>
        </p:spPr>
      </p:pic>
      <p:pic>
        <p:nvPicPr>
          <p:cNvPr id="12" name="Picture Placeholder 11" descr="A picture containing person, plant, green, vegetable">
            <a:extLst>
              <a:ext uri="{FF2B5EF4-FFF2-40B4-BE49-F238E27FC236}">
                <a16:creationId xmlns:a16="http://schemas.microsoft.com/office/drawing/2014/main" id="{710A1955-F4D9-4D6A-8F17-5F7D9DC77210}"/>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a:stretch/>
        </p:blipFill>
        <p:spPr>
          <a:xfrm>
            <a:off x="9144000" y="0"/>
            <a:ext cx="3048000" cy="6858000"/>
          </a:xfrm>
        </p:spPr>
      </p:pic>
      <p:sp>
        <p:nvSpPr>
          <p:cNvPr id="45" name="Slide Number Placeholder 31">
            <a:extLst>
              <a:ext uri="{FF2B5EF4-FFF2-40B4-BE49-F238E27FC236}">
                <a16:creationId xmlns:a16="http://schemas.microsoft.com/office/drawing/2014/main" id="{33815EDF-8F7C-4409-9266-EF1F240D99FC}"/>
              </a:ext>
            </a:extLst>
          </p:cNvPr>
          <p:cNvSpPr>
            <a:spLocks noGrp="1"/>
          </p:cNvSpPr>
          <p:nvPr>
            <p:ph type="sldNum" sz="quarter" idx="12"/>
          </p:nvPr>
        </p:nvSpPr>
        <p:spPr>
          <a:xfrm>
            <a:off x="10712410" y="6172200"/>
            <a:ext cx="775429" cy="457200"/>
          </a:xfrm>
        </p:spPr>
        <p:txBody>
          <a:bodyPr rtlCol="0"/>
          <a:lstStyle>
            <a:lvl1pPr>
              <a:defRPr>
                <a:solidFill>
                  <a:schemeClr val="tx1">
                    <a:lumMod val="75000"/>
                    <a:lumOff val="25000"/>
                  </a:schemeClr>
                </a:solidFill>
                <a:effectLst/>
              </a:defRPr>
            </a:lvl1pPr>
          </a:lstStyle>
          <a:p>
            <a:pPr rtl="0"/>
            <a:fld id="{FAEF9944-A4F6-4C59-AEBD-678D6480B8EA}" type="slidenum">
              <a:rPr lang="en-GB" smtClean="0"/>
              <a:pPr rtl="0"/>
              <a:t>7</a:t>
            </a:fld>
            <a:endParaRPr lang="en-GB" dirty="0"/>
          </a:p>
        </p:txBody>
      </p:sp>
      <p:sp>
        <p:nvSpPr>
          <p:cNvPr id="8" name="Content Placeholder 7">
            <a:extLst>
              <a:ext uri="{FF2B5EF4-FFF2-40B4-BE49-F238E27FC236}">
                <a16:creationId xmlns:a16="http://schemas.microsoft.com/office/drawing/2014/main" id="{D95E84A1-C7FB-C961-56B1-67AEB24638A8}"/>
              </a:ext>
            </a:extLst>
          </p:cNvPr>
          <p:cNvSpPr>
            <a:spLocks noGrp="1"/>
          </p:cNvSpPr>
          <p:nvPr>
            <p:ph idx="1"/>
          </p:nvPr>
        </p:nvSpPr>
        <p:spPr/>
        <p:txBody>
          <a:bodyPr/>
          <a:lstStyle/>
          <a:p>
            <a:endParaRPr lang="en-GB"/>
          </a:p>
        </p:txBody>
      </p:sp>
      <p:pic>
        <p:nvPicPr>
          <p:cNvPr id="11" name="Picture 10">
            <a:extLst>
              <a:ext uri="{FF2B5EF4-FFF2-40B4-BE49-F238E27FC236}">
                <a16:creationId xmlns:a16="http://schemas.microsoft.com/office/drawing/2014/main" id="{96080DA2-9CE6-5E6E-5C8A-FA54EA318BF8}"/>
              </a:ext>
            </a:extLst>
          </p:cNvPr>
          <p:cNvPicPr>
            <a:picLocks noChangeAspect="1"/>
          </p:cNvPicPr>
          <p:nvPr/>
        </p:nvPicPr>
        <p:blipFill>
          <a:blip r:embed="rId5"/>
          <a:stretch>
            <a:fillRect/>
          </a:stretch>
        </p:blipFill>
        <p:spPr>
          <a:xfrm>
            <a:off x="508939" y="281041"/>
            <a:ext cx="11174122" cy="5891159"/>
          </a:xfrm>
          <a:prstGeom prst="rect">
            <a:avLst/>
          </a:prstGeom>
        </p:spPr>
      </p:pic>
    </p:spTree>
    <p:extLst>
      <p:ext uri="{BB962C8B-B14F-4D97-AF65-F5344CB8AC3E}">
        <p14:creationId xmlns:p14="http://schemas.microsoft.com/office/powerpoint/2010/main" val="10677262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picture containing person, plant, green, vegetable">
            <a:extLst>
              <a:ext uri="{FF2B5EF4-FFF2-40B4-BE49-F238E27FC236}">
                <a16:creationId xmlns:a16="http://schemas.microsoft.com/office/drawing/2014/main" id="{CAA82CD4-07C1-403F-9463-C28AF924A8E1}"/>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2417763" cy="6858000"/>
          </a:xfrm>
        </p:spPr>
      </p:pic>
      <p:pic>
        <p:nvPicPr>
          <p:cNvPr id="12" name="Picture Placeholder 11" descr="A picture containing person, plant, green, vegetable">
            <a:extLst>
              <a:ext uri="{FF2B5EF4-FFF2-40B4-BE49-F238E27FC236}">
                <a16:creationId xmlns:a16="http://schemas.microsoft.com/office/drawing/2014/main" id="{710A1955-F4D9-4D6A-8F17-5F7D9DC77210}"/>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a:stretch/>
        </p:blipFill>
        <p:spPr>
          <a:xfrm>
            <a:off x="9144000" y="0"/>
            <a:ext cx="3048000" cy="6858000"/>
          </a:xfrm>
        </p:spPr>
      </p:pic>
      <p:sp>
        <p:nvSpPr>
          <p:cNvPr id="45" name="Slide Number Placeholder 31">
            <a:extLst>
              <a:ext uri="{FF2B5EF4-FFF2-40B4-BE49-F238E27FC236}">
                <a16:creationId xmlns:a16="http://schemas.microsoft.com/office/drawing/2014/main" id="{33815EDF-8F7C-4409-9266-EF1F240D99FC}"/>
              </a:ext>
            </a:extLst>
          </p:cNvPr>
          <p:cNvSpPr>
            <a:spLocks noGrp="1"/>
          </p:cNvSpPr>
          <p:nvPr>
            <p:ph type="sldNum" sz="quarter" idx="12"/>
          </p:nvPr>
        </p:nvSpPr>
        <p:spPr>
          <a:xfrm>
            <a:off x="10712410" y="6172200"/>
            <a:ext cx="775429" cy="457200"/>
          </a:xfrm>
        </p:spPr>
        <p:txBody>
          <a:bodyPr rtlCol="0"/>
          <a:lstStyle>
            <a:lvl1pPr>
              <a:defRPr>
                <a:solidFill>
                  <a:schemeClr val="tx1">
                    <a:lumMod val="75000"/>
                    <a:lumOff val="25000"/>
                  </a:schemeClr>
                </a:solidFill>
                <a:effectLst/>
              </a:defRPr>
            </a:lvl1pPr>
          </a:lstStyle>
          <a:p>
            <a:pPr rtl="0"/>
            <a:fld id="{FAEF9944-A4F6-4C59-AEBD-678D6480B8EA}" type="slidenum">
              <a:rPr lang="en-GB" smtClean="0"/>
              <a:pPr rtl="0"/>
              <a:t>8</a:t>
            </a:fld>
            <a:endParaRPr lang="en-GB" dirty="0"/>
          </a:p>
        </p:txBody>
      </p:sp>
      <p:pic>
        <p:nvPicPr>
          <p:cNvPr id="19" name="Picture 18">
            <a:extLst>
              <a:ext uri="{FF2B5EF4-FFF2-40B4-BE49-F238E27FC236}">
                <a16:creationId xmlns:a16="http://schemas.microsoft.com/office/drawing/2014/main" id="{9EE73451-5FE5-0EAA-2C39-960FCFA55505}"/>
              </a:ext>
            </a:extLst>
          </p:cNvPr>
          <p:cNvPicPr>
            <a:picLocks noChangeAspect="1"/>
          </p:cNvPicPr>
          <p:nvPr/>
        </p:nvPicPr>
        <p:blipFill>
          <a:blip r:embed="rId5"/>
          <a:stretch>
            <a:fillRect/>
          </a:stretch>
        </p:blipFill>
        <p:spPr>
          <a:xfrm>
            <a:off x="1269050" y="1650982"/>
            <a:ext cx="9398950" cy="3556036"/>
          </a:xfrm>
          <a:prstGeom prst="rect">
            <a:avLst/>
          </a:prstGeom>
        </p:spPr>
      </p:pic>
    </p:spTree>
    <p:extLst>
      <p:ext uri="{BB962C8B-B14F-4D97-AF65-F5344CB8AC3E}">
        <p14:creationId xmlns:p14="http://schemas.microsoft.com/office/powerpoint/2010/main" val="19336587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9" name="Picture Placeholder 8" descr="Seedling growing in soil in the sunlight ">
            <a:extLst>
              <a:ext uri="{FF2B5EF4-FFF2-40B4-BE49-F238E27FC236}">
                <a16:creationId xmlns:a16="http://schemas.microsoft.com/office/drawing/2014/main" id="{9D65E70B-E8A9-48A3-919D-4859EBE8776D}"/>
              </a:ext>
            </a:extLst>
          </p:cNvPr>
          <p:cNvPicPr>
            <a:picLocks noGrp="1" noChangeAspect="1"/>
          </p:cNvPicPr>
          <p:nvPr>
            <p:ph type="pic" sz="quarter" idx="14"/>
          </p:nvPr>
        </p:nvPicPr>
        <p:blipFill rotWithShape="1">
          <a:blip r:embed="rId2" cstate="screen">
            <a:extLst>
              <a:ext uri="{28A0092B-C50C-407E-A947-70E740481C1C}">
                <a14:useLocalDpi xmlns:a14="http://schemas.microsoft.com/office/drawing/2010/main" val="0"/>
              </a:ext>
            </a:extLst>
          </a:blip>
          <a:srcRect/>
          <a:stretch/>
        </p:blipFill>
        <p:spPr/>
      </p:pic>
      <p:sp>
        <p:nvSpPr>
          <p:cNvPr id="63" name="Title 62">
            <a:extLst>
              <a:ext uri="{FF2B5EF4-FFF2-40B4-BE49-F238E27FC236}">
                <a16:creationId xmlns:a16="http://schemas.microsoft.com/office/drawing/2014/main" id="{9F278136-1732-4E41-8B33-CE377A68B022}"/>
              </a:ext>
            </a:extLst>
          </p:cNvPr>
          <p:cNvSpPr>
            <a:spLocks noGrp="1"/>
          </p:cNvSpPr>
          <p:nvPr>
            <p:ph type="title"/>
          </p:nvPr>
        </p:nvSpPr>
        <p:spPr/>
        <p:txBody>
          <a:bodyPr rtlCol="0"/>
          <a:lstStyle/>
          <a:p>
            <a:pPr rtl="0"/>
            <a:r>
              <a:rPr lang="en-GB" noProof="0"/>
              <a:t>The way to get started is to quit talking and begin doing.</a:t>
            </a:r>
            <a:endParaRPr lang="en-GB" dirty="0"/>
          </a:p>
        </p:txBody>
      </p:sp>
      <p:sp>
        <p:nvSpPr>
          <p:cNvPr id="54" name="Subtitle 53">
            <a:extLst>
              <a:ext uri="{FF2B5EF4-FFF2-40B4-BE49-F238E27FC236}">
                <a16:creationId xmlns:a16="http://schemas.microsoft.com/office/drawing/2014/main" id="{412630A7-6D94-475F-ADBF-F4E0818C5585}"/>
              </a:ext>
            </a:extLst>
          </p:cNvPr>
          <p:cNvSpPr>
            <a:spLocks noGrp="1"/>
          </p:cNvSpPr>
          <p:nvPr>
            <p:ph type="subTitle" idx="1"/>
          </p:nvPr>
        </p:nvSpPr>
        <p:spPr/>
        <p:txBody>
          <a:bodyPr vert="horz" lIns="109728" tIns="109728" rIns="109728" bIns="91440" rtlCol="0" anchor="t">
            <a:normAutofit/>
          </a:bodyPr>
          <a:lstStyle/>
          <a:p>
            <a:pPr rtl="0"/>
            <a:r>
              <a:rPr lang="en-GB"/>
              <a:t>Walt Disney</a:t>
            </a:r>
          </a:p>
          <a:p>
            <a:pPr rtl="0"/>
            <a:endParaRPr lang="en-GB" dirty="0"/>
          </a:p>
        </p:txBody>
      </p:sp>
      <p:sp>
        <p:nvSpPr>
          <p:cNvPr id="6" name="Footer Placeholder 5">
            <a:extLst>
              <a:ext uri="{FF2B5EF4-FFF2-40B4-BE49-F238E27FC236}">
                <a16:creationId xmlns:a16="http://schemas.microsoft.com/office/drawing/2014/main" id="{43C2401C-2C89-406F-BCBF-51446162CF06}"/>
              </a:ext>
            </a:extLst>
          </p:cNvPr>
          <p:cNvSpPr>
            <a:spLocks noGrp="1"/>
          </p:cNvSpPr>
          <p:nvPr>
            <p:ph type="ftr" sz="quarter" idx="11"/>
          </p:nvPr>
        </p:nvSpPr>
        <p:spPr/>
        <p:txBody>
          <a:bodyPr rtlCol="0"/>
          <a:lstStyle/>
          <a:p>
            <a:pPr rtl="0"/>
            <a:r>
              <a:rPr lang="en-GB"/>
              <a:t>Sample Footer Text</a:t>
            </a:r>
            <a:endParaRPr lang="en-GB" dirty="0"/>
          </a:p>
        </p:txBody>
      </p:sp>
      <p:sp>
        <p:nvSpPr>
          <p:cNvPr id="43" name="Date Placeholder 9">
            <a:extLst>
              <a:ext uri="{FF2B5EF4-FFF2-40B4-BE49-F238E27FC236}">
                <a16:creationId xmlns:a16="http://schemas.microsoft.com/office/drawing/2014/main" id="{A02922CF-46F7-4A39-B3D3-39A64B2DFAB2}"/>
              </a:ext>
            </a:extLst>
          </p:cNvPr>
          <p:cNvSpPr>
            <a:spLocks noGrp="1"/>
          </p:cNvSpPr>
          <p:nvPr>
            <p:ph type="dt" sz="half" idx="10"/>
          </p:nvPr>
        </p:nvSpPr>
        <p:spPr/>
        <p:txBody>
          <a:bodyPr vert="horz" lIns="109728" tIns="109728" rIns="109728" bIns="91440" rtlCol="0" anchor="ctr">
            <a:normAutofit/>
          </a:bodyPr>
          <a:lstStyle/>
          <a:p>
            <a:pPr rtl="0"/>
            <a:r>
              <a:rPr lang="en-GB"/>
              <a:t>2/3/20XX</a:t>
            </a:r>
          </a:p>
        </p:txBody>
      </p:sp>
      <p:sp>
        <p:nvSpPr>
          <p:cNvPr id="45" name="Slide Number Placeholder 31">
            <a:extLst>
              <a:ext uri="{FF2B5EF4-FFF2-40B4-BE49-F238E27FC236}">
                <a16:creationId xmlns:a16="http://schemas.microsoft.com/office/drawing/2014/main" id="{730E543D-2A60-4460-8F1A-5EEDD4210320}"/>
              </a:ext>
            </a:extLst>
          </p:cNvPr>
          <p:cNvSpPr>
            <a:spLocks noGrp="1"/>
          </p:cNvSpPr>
          <p:nvPr>
            <p:ph type="sldNum" sz="quarter" idx="12"/>
          </p:nvPr>
        </p:nvSpPr>
        <p:spPr/>
        <p:txBody>
          <a:bodyPr vert="horz" lIns="109728" tIns="109728" rIns="109728" bIns="91440" rtlCol="0" anchor="b">
            <a:normAutofit/>
          </a:bodyPr>
          <a:lstStyle>
            <a:lvl1pPr algn="ctr">
              <a:defRPr>
                <a:solidFill>
                  <a:schemeClr val="tx1">
                    <a:lumMod val="75000"/>
                    <a:lumOff val="25000"/>
                  </a:schemeClr>
                </a:solidFill>
                <a:effectLst/>
              </a:defRPr>
            </a:lvl1pPr>
          </a:lstStyle>
          <a:p>
            <a:pPr rtl="0"/>
            <a:fld id="{FAEF9944-A4F6-4C59-AEBD-678D6480B8EA}" type="slidenum">
              <a:rPr lang="en-GB" smtClean="0"/>
              <a:pPr rtl="0"/>
              <a:t>9</a:t>
            </a:fld>
            <a:endParaRPr lang="en-GB" dirty="0"/>
          </a:p>
        </p:txBody>
      </p:sp>
      <p:sp>
        <p:nvSpPr>
          <p:cNvPr id="86" name="Freeform: Shape 85">
            <a:extLst>
              <a:ext uri="{FF2B5EF4-FFF2-40B4-BE49-F238E27FC236}">
                <a16:creationId xmlns:a16="http://schemas.microsoft.com/office/drawing/2014/main" id="{3BDE575A-F63B-4C74-9797-1CA462CFEA06}"/>
              </a:ext>
              <a:ext uri="{C183D7F6-B498-43B3-948B-1728B52AA6E4}">
                <adec:decorative xmlns:adec="http://schemas.microsoft.com/office/drawing/2017/decorative" val="1"/>
              </a:ext>
            </a:extLst>
          </p:cNvPr>
          <p:cNvSpPr/>
          <p:nvPr/>
        </p:nvSpPr>
        <p:spPr>
          <a:xfrm>
            <a:off x="6781549" y="1757155"/>
            <a:ext cx="5448246" cy="5148470"/>
          </a:xfrm>
          <a:custGeom>
            <a:avLst/>
            <a:gdLst>
              <a:gd name="connsiteX0" fmla="*/ 2885375 w 5448246"/>
              <a:gd name="connsiteY0" fmla="*/ 1442 h 5156012"/>
              <a:gd name="connsiteX1" fmla="*/ 4141251 w 5448246"/>
              <a:gd name="connsiteY1" fmla="*/ 376120 h 5156012"/>
              <a:gd name="connsiteX2" fmla="*/ 5315487 w 5448246"/>
              <a:gd name="connsiteY2" fmla="*/ 1482940 h 5156012"/>
              <a:gd name="connsiteX3" fmla="*/ 5448246 w 5448246"/>
              <a:gd name="connsiteY3" fmla="*/ 1697243 h 5156012"/>
              <a:gd name="connsiteX4" fmla="*/ 5448246 w 5448246"/>
              <a:gd name="connsiteY4" fmla="*/ 5009611 h 5156012"/>
              <a:gd name="connsiteX5" fmla="*/ 5416607 w 5448246"/>
              <a:gd name="connsiteY5" fmla="*/ 5046802 h 5156012"/>
              <a:gd name="connsiteX6" fmla="*/ 5344828 w 5448246"/>
              <a:gd name="connsiteY6" fmla="*/ 5119639 h 5156012"/>
              <a:gd name="connsiteX7" fmla="*/ 5300719 w 5448246"/>
              <a:gd name="connsiteY7" fmla="*/ 5156012 h 5156012"/>
              <a:gd name="connsiteX8" fmla="*/ 1002287 w 5448246"/>
              <a:gd name="connsiteY8" fmla="*/ 5156012 h 5156012"/>
              <a:gd name="connsiteX9" fmla="*/ 896888 w 5448246"/>
              <a:gd name="connsiteY9" fmla="*/ 5008616 h 5156012"/>
              <a:gd name="connsiteX10" fmla="*/ 472429 w 5448246"/>
              <a:gd name="connsiteY10" fmla="*/ 4131367 h 5156012"/>
              <a:gd name="connsiteX11" fmla="*/ 233526 w 5448246"/>
              <a:gd name="connsiteY11" fmla="*/ 1673489 h 5156012"/>
              <a:gd name="connsiteX12" fmla="*/ 2885375 w 5448246"/>
              <a:gd name="connsiteY12" fmla="*/ 1442 h 5156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48246" h="5156012">
                <a:moveTo>
                  <a:pt x="2885375" y="1442"/>
                </a:moveTo>
                <a:cubicBezTo>
                  <a:pt x="3298901" y="15631"/>
                  <a:pt x="3723535" y="134952"/>
                  <a:pt x="4141251" y="376120"/>
                </a:cubicBezTo>
                <a:cubicBezTo>
                  <a:pt x="4608110" y="645661"/>
                  <a:pt x="5009784" y="1032928"/>
                  <a:pt x="5315487" y="1482940"/>
                </a:cubicBezTo>
                <a:lnTo>
                  <a:pt x="5448246" y="1697243"/>
                </a:lnTo>
                <a:lnTo>
                  <a:pt x="5448246" y="5009611"/>
                </a:lnTo>
                <a:lnTo>
                  <a:pt x="5416607" y="5046802"/>
                </a:lnTo>
                <a:cubicBezTo>
                  <a:pt x="5393215" y="5072317"/>
                  <a:pt x="5369282" y="5096549"/>
                  <a:pt x="5344828" y="5119639"/>
                </a:cubicBezTo>
                <a:lnTo>
                  <a:pt x="5300719" y="5156012"/>
                </a:lnTo>
                <a:lnTo>
                  <a:pt x="1002287" y="5156012"/>
                </a:lnTo>
                <a:lnTo>
                  <a:pt x="896888" y="5008616"/>
                </a:lnTo>
                <a:cubicBezTo>
                  <a:pt x="724221" y="4740911"/>
                  <a:pt x="598320" y="4440975"/>
                  <a:pt x="472429" y="4131367"/>
                </a:cubicBezTo>
                <a:cubicBezTo>
                  <a:pt x="126764" y="3281294"/>
                  <a:pt x="-258192" y="2525170"/>
                  <a:pt x="233526" y="1673489"/>
                </a:cubicBezTo>
                <a:cubicBezTo>
                  <a:pt x="844344" y="615522"/>
                  <a:pt x="1828586" y="-34819"/>
                  <a:pt x="2885375" y="1442"/>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1050085291"/>
      </p:ext>
    </p:extLst>
  </p:cSld>
  <p:clrMapOvr>
    <a:masterClrMapping/>
  </p:clrMapOvr>
</p:sld>
</file>

<file path=ppt/theme/theme1.xml><?xml version="1.0" encoding="utf-8"?>
<a:theme xmlns:a="http://schemas.openxmlformats.org/drawingml/2006/main" name="SketchLinesVTI">
  <a:themeElements>
    <a:clrScheme name="SketchLines">
      <a:dk1>
        <a:sysClr val="windowText" lastClr="000000"/>
      </a:dk1>
      <a:lt1>
        <a:sysClr val="window" lastClr="FFFFFF"/>
      </a:lt1>
      <a:dk2>
        <a:srgbClr val="564E4E"/>
      </a:dk2>
      <a:lt2>
        <a:srgbClr val="EEEBE2"/>
      </a:lt2>
      <a:accent1>
        <a:srgbClr val="E54837"/>
      </a:accent1>
      <a:accent2>
        <a:srgbClr val="947F53"/>
      </a:accent2>
      <a:accent3>
        <a:srgbClr val="BE8D64"/>
      </a:accent3>
      <a:accent4>
        <a:srgbClr val="E0C171"/>
      </a:accent4>
      <a:accent5>
        <a:srgbClr val="968572"/>
      </a:accent5>
      <a:accent6>
        <a:srgbClr val="855D5D"/>
      </a:accent6>
      <a:hlink>
        <a:srgbClr val="CC9900"/>
      </a:hlink>
      <a:folHlink>
        <a:srgbClr val="96A9A9"/>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74515248.tgt.Office_50301677_TF22750164_Win32_OJ112196140" id="{DCB5F806-EAA9-4FAD-A34C-3ADDBC12AD6D}" vid="{7DF6EAE3-79DE-4FCF-A444-4C75D8D4C72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9E13122-F311-42FD-A551-F80E95967A7B}">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4BD88FD9-F816-4DDA-AB4F-EFDCB988DBD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8E41239-C5EC-4F83-8E98-7D7D6C2BBFD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Sketchlines design</Template>
  <TotalTime>142</TotalTime>
  <Words>1896</Words>
  <Application>Microsoft Office PowerPoint</Application>
  <PresentationFormat>Widescreen</PresentationFormat>
  <Paragraphs>171</Paragraphs>
  <Slides>15</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Meiryo</vt:lpstr>
      <vt:lpstr>AdvOT1ef757c0</vt:lpstr>
      <vt:lpstr>Arial</vt:lpstr>
      <vt:lpstr>Calibri</vt:lpstr>
      <vt:lpstr>Corbel</vt:lpstr>
      <vt:lpstr>Symbol</vt:lpstr>
      <vt:lpstr>SketchLinesVTI</vt:lpstr>
      <vt:lpstr>Agricultural idle time and armed conflict</vt:lpstr>
      <vt:lpstr>Research Question:</vt:lpstr>
      <vt:lpstr>Abstract (extract)</vt:lpstr>
      <vt:lpstr>Summary of Datasets Used:</vt:lpstr>
      <vt:lpstr>Model</vt:lpstr>
      <vt:lpstr>Chart</vt:lpstr>
      <vt:lpstr>PowerPoint Presentation</vt:lpstr>
      <vt:lpstr>PowerPoint Presentation</vt:lpstr>
      <vt:lpstr>The way to get started is to quit talking and begin doing.</vt:lpstr>
      <vt:lpstr>Team</vt:lpstr>
      <vt:lpstr>Timeline</vt:lpstr>
      <vt:lpstr>Two Content</vt:lpstr>
      <vt:lpstr>Three Content</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Agricultural idle time and armed conflict</dc:title>
  <dc:creator>Antonio Felix</dc:creator>
  <cp:lastModifiedBy>Antonio Felix</cp:lastModifiedBy>
  <cp:revision>7</cp:revision>
  <dcterms:created xsi:type="dcterms:W3CDTF">2024-03-30T21:01:57Z</dcterms:created>
  <dcterms:modified xsi:type="dcterms:W3CDTF">2024-03-30T23:24:47Z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